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0" r:id="rId2"/>
    <p:sldId id="264" r:id="rId3"/>
    <p:sldId id="262" r:id="rId4"/>
    <p:sldId id="274" r:id="rId5"/>
    <p:sldId id="269" r:id="rId6"/>
    <p:sldId id="267" r:id="rId7"/>
    <p:sldId id="268" r:id="rId8"/>
    <p:sldId id="263" r:id="rId9"/>
    <p:sldId id="265" r:id="rId10"/>
    <p:sldId id="279" r:id="rId11"/>
    <p:sldId id="278" r:id="rId12"/>
    <p:sldId id="275" r:id="rId13"/>
    <p:sldId id="270" r:id="rId14"/>
    <p:sldId id="273" r:id="rId15"/>
    <p:sldId id="282" r:id="rId16"/>
    <p:sldId id="283" r:id="rId17"/>
    <p:sldId id="272" r:id="rId18"/>
    <p:sldId id="276" r:id="rId19"/>
    <p:sldId id="281" r:id="rId20"/>
    <p:sldId id="259" r:id="rId21"/>
    <p:sldId id="27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  <a:srgbClr val="AE78D6"/>
    <a:srgbClr val="CCD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 autoAdjust="0"/>
    <p:restoredTop sz="95221" autoAdjust="0"/>
  </p:normalViewPr>
  <p:slideViewPr>
    <p:cSldViewPr snapToGrid="0" snapToObjects="1">
      <p:cViewPr varScale="1">
        <p:scale>
          <a:sx n="90" d="100"/>
          <a:sy n="90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6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BDBE1-C22D-4A68-9CA3-E58A021D151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4C679-EF96-4FD3-9393-35B11B1C9A7B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ATC Alert</a:t>
          </a:r>
          <a:endParaRPr lang="en-US" dirty="0"/>
        </a:p>
      </dgm:t>
    </dgm:pt>
    <dgm:pt modelId="{2BFA4F73-EB1A-4267-B10F-1C4789BD32A1}" type="parTrans" cxnId="{C67A1A4A-F156-48F4-A348-5AE87D025743}">
      <dgm:prSet/>
      <dgm:spPr/>
      <dgm:t>
        <a:bodyPr/>
        <a:lstStyle/>
        <a:p>
          <a:endParaRPr lang="en-US"/>
        </a:p>
      </dgm:t>
    </dgm:pt>
    <dgm:pt modelId="{B00BBF53-4A4A-4613-B1BD-C0B10846995F}" type="sibTrans" cxnId="{C67A1A4A-F156-48F4-A348-5AE87D025743}">
      <dgm:prSet/>
      <dgm:spPr/>
      <dgm:t>
        <a:bodyPr/>
        <a:lstStyle/>
        <a:p>
          <a:endParaRPr lang="en-US"/>
        </a:p>
      </dgm:t>
    </dgm:pt>
    <dgm:pt modelId="{1CCF3A20-336D-47A3-BF55-2D104BA55A90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Non-routine maintenance or equipment outages that eliminate redundancies to critical systems and services.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BE14716A-3F6B-44F4-A8FA-A313C63E59F3}" type="parTrans" cxnId="{968B839C-41D0-4EAC-8B71-5F2A0A86F361}">
      <dgm:prSet/>
      <dgm:spPr/>
      <dgm:t>
        <a:bodyPr/>
        <a:lstStyle/>
        <a:p>
          <a:endParaRPr lang="en-US"/>
        </a:p>
      </dgm:t>
    </dgm:pt>
    <dgm:pt modelId="{B3632A9B-6930-4B70-A630-BCF322C4F393}" type="sibTrans" cxnId="{968B839C-41D0-4EAC-8B71-5F2A0A86F361}">
      <dgm:prSet/>
      <dgm:spPr/>
      <dgm:t>
        <a:bodyPr/>
        <a:lstStyle/>
        <a:p>
          <a:endParaRPr lang="en-US"/>
        </a:p>
      </dgm:t>
    </dgm:pt>
    <dgm:pt modelId="{88D0DB8A-2A29-4EA4-A98E-81D2906AE28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ATC Limited</a:t>
          </a:r>
          <a:endParaRPr lang="en-US" dirty="0"/>
        </a:p>
      </dgm:t>
    </dgm:pt>
    <dgm:pt modelId="{48DCAFE8-654D-47F4-9001-5738F13E89B1}" type="parTrans" cxnId="{AE963CA0-EBF5-41BC-BA81-B6683BC70176}">
      <dgm:prSet/>
      <dgm:spPr/>
      <dgm:t>
        <a:bodyPr/>
        <a:lstStyle/>
        <a:p>
          <a:endParaRPr lang="en-US"/>
        </a:p>
      </dgm:t>
    </dgm:pt>
    <dgm:pt modelId="{082B2212-4373-4C28-BC82-51CC412F2EBE}" type="sibTrans" cxnId="{AE963CA0-EBF5-41BC-BA81-B6683BC70176}">
      <dgm:prSet/>
      <dgm:spPr/>
      <dgm:t>
        <a:bodyPr/>
        <a:lstStyle/>
        <a:p>
          <a:endParaRPr lang="en-US"/>
        </a:p>
      </dgm:t>
    </dgm:pt>
    <dgm:pt modelId="{22A4B2F4-0225-4855-842F-BA5A710E52DB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An ATC facility suffers the loss of one or more operational segments but the facility can still provide published ATC services at a reduced level.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6C1D45B8-9B90-4164-9670-FA567B851286}" type="parTrans" cxnId="{CAACF18F-829D-4334-AF09-F4ACF4A16D05}">
      <dgm:prSet/>
      <dgm:spPr/>
      <dgm:t>
        <a:bodyPr/>
        <a:lstStyle/>
        <a:p>
          <a:endParaRPr lang="en-US"/>
        </a:p>
      </dgm:t>
    </dgm:pt>
    <dgm:pt modelId="{E6B75F71-3A42-4FF6-BAB2-727047069D91}" type="sibTrans" cxnId="{CAACF18F-829D-4334-AF09-F4ACF4A16D05}">
      <dgm:prSet/>
      <dgm:spPr/>
      <dgm:t>
        <a:bodyPr/>
        <a:lstStyle/>
        <a:p>
          <a:endParaRPr lang="en-US"/>
        </a:p>
      </dgm:t>
    </dgm:pt>
    <dgm:pt modelId="{5BFE09BA-94A9-4270-A28C-4ADF448C726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ATC Zero</a:t>
          </a:r>
          <a:endParaRPr lang="en-US" dirty="0"/>
        </a:p>
      </dgm:t>
    </dgm:pt>
    <dgm:pt modelId="{B678A0B1-2C91-4D15-9D11-E8FFD2082364}" type="parTrans" cxnId="{3358BD06-9DFD-47ED-9883-FD50E473EAED}">
      <dgm:prSet/>
      <dgm:spPr/>
      <dgm:t>
        <a:bodyPr/>
        <a:lstStyle/>
        <a:p>
          <a:endParaRPr lang="en-US"/>
        </a:p>
      </dgm:t>
    </dgm:pt>
    <dgm:pt modelId="{514CAE22-9594-4947-9432-2B0329D9BEC6}" type="sibTrans" cxnId="{3358BD06-9DFD-47ED-9883-FD50E473EAED}">
      <dgm:prSet/>
      <dgm:spPr/>
      <dgm:t>
        <a:bodyPr/>
        <a:lstStyle/>
        <a:p>
          <a:endParaRPr lang="en-US"/>
        </a:p>
      </dgm:t>
    </dgm:pt>
    <dgm:pt modelId="{A627FC3B-3F90-4541-871B-DBE3F1FBD73F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An ATC facility is unable to safely provide air traffic services.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DAE08253-C259-48C3-830B-FCEB2D27B784}" type="parTrans" cxnId="{65935D95-CCFC-429F-8ACA-53C8C660EED5}">
      <dgm:prSet/>
      <dgm:spPr/>
      <dgm:t>
        <a:bodyPr/>
        <a:lstStyle/>
        <a:p>
          <a:endParaRPr lang="en-US"/>
        </a:p>
      </dgm:t>
    </dgm:pt>
    <dgm:pt modelId="{F67E6684-1E1C-49FE-A3CC-F95ADB88FC12}" type="sibTrans" cxnId="{65935D95-CCFC-429F-8ACA-53C8C660EED5}">
      <dgm:prSet/>
      <dgm:spPr/>
      <dgm:t>
        <a:bodyPr/>
        <a:lstStyle/>
        <a:p>
          <a:endParaRPr lang="en-US"/>
        </a:p>
      </dgm:t>
    </dgm:pt>
    <dgm:pt modelId="{D3DE6FBD-6D43-4BDD-8898-8B4CA77E333C}" type="pres">
      <dgm:prSet presAssocID="{5A3BDBE1-C22D-4A68-9CA3-E58A021D151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86E25E-2791-4277-9F7A-DA2F980AD00B}" type="pres">
      <dgm:prSet presAssocID="{5A3BDBE1-C22D-4A68-9CA3-E58A021D151D}" presName="cycle" presStyleCnt="0"/>
      <dgm:spPr/>
    </dgm:pt>
    <dgm:pt modelId="{396A030E-C630-4230-90B3-EE2295005DCB}" type="pres">
      <dgm:prSet presAssocID="{5A3BDBE1-C22D-4A68-9CA3-E58A021D151D}" presName="centerShape" presStyleCnt="0"/>
      <dgm:spPr/>
    </dgm:pt>
    <dgm:pt modelId="{3BA43154-B309-48F2-B4CB-66100FE2E93C}" type="pres">
      <dgm:prSet presAssocID="{5A3BDBE1-C22D-4A68-9CA3-E58A021D151D}" presName="connSite" presStyleLbl="node1" presStyleIdx="0" presStyleCnt="4"/>
      <dgm:spPr/>
    </dgm:pt>
    <dgm:pt modelId="{1522BD48-B447-4594-9BB4-3531357A455A}" type="pres">
      <dgm:prSet presAssocID="{5A3BDBE1-C22D-4A68-9CA3-E58A021D151D}" presName="visible" presStyleLbl="node1" presStyleIdx="0" presStyleCnt="4"/>
      <dgm:spPr>
        <a:solidFill>
          <a:schemeClr val="accent5"/>
        </a:solidFill>
      </dgm:spPr>
    </dgm:pt>
    <dgm:pt modelId="{DEF99412-CB71-474A-AACD-1B1EC28FCE61}" type="pres">
      <dgm:prSet presAssocID="{2BFA4F73-EB1A-4267-B10F-1C4789BD32A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4FCB34F-571E-42F1-AB3D-3D9A9BBC4705}" type="pres">
      <dgm:prSet presAssocID="{AB44C679-EF96-4FD3-9393-35B11B1C9A7B}" presName="node" presStyleCnt="0"/>
      <dgm:spPr/>
    </dgm:pt>
    <dgm:pt modelId="{7466FFBF-F604-491A-9039-954825A9F81A}" type="pres">
      <dgm:prSet presAssocID="{AB44C679-EF96-4FD3-9393-35B11B1C9A7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F4658-5096-42C7-BFA3-9B788B3D269D}" type="pres">
      <dgm:prSet presAssocID="{AB44C679-EF96-4FD3-9393-35B11B1C9A7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3F70B-7125-4DE1-989F-9E3BA89FAB5F}" type="pres">
      <dgm:prSet presAssocID="{48DCAFE8-654D-47F4-9001-5738F13E89B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A6B50C82-8AE5-473E-A978-24939A5BEB28}" type="pres">
      <dgm:prSet presAssocID="{88D0DB8A-2A29-4EA4-A98E-81D2906AE287}" presName="node" presStyleCnt="0"/>
      <dgm:spPr/>
    </dgm:pt>
    <dgm:pt modelId="{AAF761D1-5D45-411D-96B5-4DCC0A38434B}" type="pres">
      <dgm:prSet presAssocID="{88D0DB8A-2A29-4EA4-A98E-81D2906AE28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F4AEB-911B-45B5-80FD-9FE73567129B}" type="pres">
      <dgm:prSet presAssocID="{88D0DB8A-2A29-4EA4-A98E-81D2906AE28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B3BFA-B10A-4AFD-93DA-C487B4D85A7B}" type="pres">
      <dgm:prSet presAssocID="{B678A0B1-2C91-4D15-9D11-E8FFD208236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E3EAB6B-4FEC-4CE2-9B0F-28B0B2351F10}" type="pres">
      <dgm:prSet presAssocID="{5BFE09BA-94A9-4270-A28C-4ADF448C7267}" presName="node" presStyleCnt="0"/>
      <dgm:spPr/>
    </dgm:pt>
    <dgm:pt modelId="{27C3B849-A014-413E-A634-671EF3506F48}" type="pres">
      <dgm:prSet presAssocID="{5BFE09BA-94A9-4270-A28C-4ADF448C726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7C5FF-833C-4272-B8A5-E87DDAB67F34}" type="pres">
      <dgm:prSet presAssocID="{5BFE09BA-94A9-4270-A28C-4ADF448C726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67C8A7-E897-4A1E-9042-7C0B1DB7F467}" type="presOf" srcId="{B678A0B1-2C91-4D15-9D11-E8FFD2082364}" destId="{8B9B3BFA-B10A-4AFD-93DA-C487B4D85A7B}" srcOrd="0" destOrd="0" presId="urn:microsoft.com/office/officeart/2005/8/layout/radial2"/>
    <dgm:cxn modelId="{C67A1A4A-F156-48F4-A348-5AE87D025743}" srcId="{5A3BDBE1-C22D-4A68-9CA3-E58A021D151D}" destId="{AB44C679-EF96-4FD3-9393-35B11B1C9A7B}" srcOrd="0" destOrd="0" parTransId="{2BFA4F73-EB1A-4267-B10F-1C4789BD32A1}" sibTransId="{B00BBF53-4A4A-4613-B1BD-C0B10846995F}"/>
    <dgm:cxn modelId="{65935D95-CCFC-429F-8ACA-53C8C660EED5}" srcId="{5BFE09BA-94A9-4270-A28C-4ADF448C7267}" destId="{A627FC3B-3F90-4541-871B-DBE3F1FBD73F}" srcOrd="0" destOrd="0" parTransId="{DAE08253-C259-48C3-830B-FCEB2D27B784}" sibTransId="{F67E6684-1E1C-49FE-A3CC-F95ADB88FC12}"/>
    <dgm:cxn modelId="{3358BD06-9DFD-47ED-9883-FD50E473EAED}" srcId="{5A3BDBE1-C22D-4A68-9CA3-E58A021D151D}" destId="{5BFE09BA-94A9-4270-A28C-4ADF448C7267}" srcOrd="2" destOrd="0" parTransId="{B678A0B1-2C91-4D15-9D11-E8FFD2082364}" sibTransId="{514CAE22-9594-4947-9432-2B0329D9BEC6}"/>
    <dgm:cxn modelId="{F328D517-F041-4CE5-A3BA-943BA232D772}" type="presOf" srcId="{5BFE09BA-94A9-4270-A28C-4ADF448C7267}" destId="{27C3B849-A014-413E-A634-671EF3506F48}" srcOrd="0" destOrd="0" presId="urn:microsoft.com/office/officeart/2005/8/layout/radial2"/>
    <dgm:cxn modelId="{7CF4054C-22B6-413A-B222-C9743898719D}" type="presOf" srcId="{5A3BDBE1-C22D-4A68-9CA3-E58A021D151D}" destId="{D3DE6FBD-6D43-4BDD-8898-8B4CA77E333C}" srcOrd="0" destOrd="0" presId="urn:microsoft.com/office/officeart/2005/8/layout/radial2"/>
    <dgm:cxn modelId="{6CA78E8F-7B4C-4B5E-9514-473822AF863F}" type="presOf" srcId="{48DCAFE8-654D-47F4-9001-5738F13E89B1}" destId="{2653F70B-7125-4DE1-989F-9E3BA89FAB5F}" srcOrd="0" destOrd="0" presId="urn:microsoft.com/office/officeart/2005/8/layout/radial2"/>
    <dgm:cxn modelId="{77D3E71C-8484-471B-8928-AA71BB762110}" type="presOf" srcId="{22A4B2F4-0225-4855-842F-BA5A710E52DB}" destId="{30AF4AEB-911B-45B5-80FD-9FE73567129B}" srcOrd="0" destOrd="0" presId="urn:microsoft.com/office/officeart/2005/8/layout/radial2"/>
    <dgm:cxn modelId="{3B7FECC8-C377-468A-B0F7-9D3C10F55100}" type="presOf" srcId="{A627FC3B-3F90-4541-871B-DBE3F1FBD73F}" destId="{C687C5FF-833C-4272-B8A5-E87DDAB67F34}" srcOrd="0" destOrd="0" presId="urn:microsoft.com/office/officeart/2005/8/layout/radial2"/>
    <dgm:cxn modelId="{AE963CA0-EBF5-41BC-BA81-B6683BC70176}" srcId="{5A3BDBE1-C22D-4A68-9CA3-E58A021D151D}" destId="{88D0DB8A-2A29-4EA4-A98E-81D2906AE287}" srcOrd="1" destOrd="0" parTransId="{48DCAFE8-654D-47F4-9001-5738F13E89B1}" sibTransId="{082B2212-4373-4C28-BC82-51CC412F2EBE}"/>
    <dgm:cxn modelId="{CAACF18F-829D-4334-AF09-F4ACF4A16D05}" srcId="{88D0DB8A-2A29-4EA4-A98E-81D2906AE287}" destId="{22A4B2F4-0225-4855-842F-BA5A710E52DB}" srcOrd="0" destOrd="0" parTransId="{6C1D45B8-9B90-4164-9670-FA567B851286}" sibTransId="{E6B75F71-3A42-4FF6-BAB2-727047069D91}"/>
    <dgm:cxn modelId="{968B839C-41D0-4EAC-8B71-5F2A0A86F361}" srcId="{AB44C679-EF96-4FD3-9393-35B11B1C9A7B}" destId="{1CCF3A20-336D-47A3-BF55-2D104BA55A90}" srcOrd="0" destOrd="0" parTransId="{BE14716A-3F6B-44F4-A8FA-A313C63E59F3}" sibTransId="{B3632A9B-6930-4B70-A630-BCF322C4F393}"/>
    <dgm:cxn modelId="{BB754246-15A9-4EE0-835D-7DF4645F84F1}" type="presOf" srcId="{2BFA4F73-EB1A-4267-B10F-1C4789BD32A1}" destId="{DEF99412-CB71-474A-AACD-1B1EC28FCE61}" srcOrd="0" destOrd="0" presId="urn:microsoft.com/office/officeart/2005/8/layout/radial2"/>
    <dgm:cxn modelId="{B9607CDA-4446-4584-89CE-A9F8B171A644}" type="presOf" srcId="{88D0DB8A-2A29-4EA4-A98E-81D2906AE287}" destId="{AAF761D1-5D45-411D-96B5-4DCC0A38434B}" srcOrd="0" destOrd="0" presId="urn:microsoft.com/office/officeart/2005/8/layout/radial2"/>
    <dgm:cxn modelId="{A869013C-D5C2-45ED-8F01-4666B52A9025}" type="presOf" srcId="{1CCF3A20-336D-47A3-BF55-2D104BA55A90}" destId="{0C5F4658-5096-42C7-BFA3-9B788B3D269D}" srcOrd="0" destOrd="0" presId="urn:microsoft.com/office/officeart/2005/8/layout/radial2"/>
    <dgm:cxn modelId="{3F3E4688-07E4-409D-B436-1DE848C78B66}" type="presOf" srcId="{AB44C679-EF96-4FD3-9393-35B11B1C9A7B}" destId="{7466FFBF-F604-491A-9039-954825A9F81A}" srcOrd="0" destOrd="0" presId="urn:microsoft.com/office/officeart/2005/8/layout/radial2"/>
    <dgm:cxn modelId="{C02AB606-368E-4907-B356-4DA11027240B}" type="presParOf" srcId="{D3DE6FBD-6D43-4BDD-8898-8B4CA77E333C}" destId="{5D86E25E-2791-4277-9F7A-DA2F980AD00B}" srcOrd="0" destOrd="0" presId="urn:microsoft.com/office/officeart/2005/8/layout/radial2"/>
    <dgm:cxn modelId="{750FA95D-1609-480C-BE07-42EC8DCF2E4E}" type="presParOf" srcId="{5D86E25E-2791-4277-9F7A-DA2F980AD00B}" destId="{396A030E-C630-4230-90B3-EE2295005DCB}" srcOrd="0" destOrd="0" presId="urn:microsoft.com/office/officeart/2005/8/layout/radial2"/>
    <dgm:cxn modelId="{7A4F706B-D8D0-4447-AE88-B6109006173F}" type="presParOf" srcId="{396A030E-C630-4230-90B3-EE2295005DCB}" destId="{3BA43154-B309-48F2-B4CB-66100FE2E93C}" srcOrd="0" destOrd="0" presId="urn:microsoft.com/office/officeart/2005/8/layout/radial2"/>
    <dgm:cxn modelId="{890A5822-45EC-46FC-AB40-378A3FB529D0}" type="presParOf" srcId="{396A030E-C630-4230-90B3-EE2295005DCB}" destId="{1522BD48-B447-4594-9BB4-3531357A455A}" srcOrd="1" destOrd="0" presId="urn:microsoft.com/office/officeart/2005/8/layout/radial2"/>
    <dgm:cxn modelId="{A8DEDB58-FDCB-433C-B225-106F6BBBB506}" type="presParOf" srcId="{5D86E25E-2791-4277-9F7A-DA2F980AD00B}" destId="{DEF99412-CB71-474A-AACD-1B1EC28FCE61}" srcOrd="1" destOrd="0" presId="urn:microsoft.com/office/officeart/2005/8/layout/radial2"/>
    <dgm:cxn modelId="{132AD0C3-F76D-40E0-9F0D-7270D31741C4}" type="presParOf" srcId="{5D86E25E-2791-4277-9F7A-DA2F980AD00B}" destId="{94FCB34F-571E-42F1-AB3D-3D9A9BBC4705}" srcOrd="2" destOrd="0" presId="urn:microsoft.com/office/officeart/2005/8/layout/radial2"/>
    <dgm:cxn modelId="{8912B624-49F8-4B63-9CE7-99A6E0D812ED}" type="presParOf" srcId="{94FCB34F-571E-42F1-AB3D-3D9A9BBC4705}" destId="{7466FFBF-F604-491A-9039-954825A9F81A}" srcOrd="0" destOrd="0" presId="urn:microsoft.com/office/officeart/2005/8/layout/radial2"/>
    <dgm:cxn modelId="{8353CE4A-3D19-4AFA-ABFA-4D254EEB1DE4}" type="presParOf" srcId="{94FCB34F-571E-42F1-AB3D-3D9A9BBC4705}" destId="{0C5F4658-5096-42C7-BFA3-9B788B3D269D}" srcOrd="1" destOrd="0" presId="urn:microsoft.com/office/officeart/2005/8/layout/radial2"/>
    <dgm:cxn modelId="{CB1208C0-D122-42E0-A047-BA82B3EA711B}" type="presParOf" srcId="{5D86E25E-2791-4277-9F7A-DA2F980AD00B}" destId="{2653F70B-7125-4DE1-989F-9E3BA89FAB5F}" srcOrd="3" destOrd="0" presId="urn:microsoft.com/office/officeart/2005/8/layout/radial2"/>
    <dgm:cxn modelId="{1AF349B2-3FD9-434F-9F58-8D0A432BB04A}" type="presParOf" srcId="{5D86E25E-2791-4277-9F7A-DA2F980AD00B}" destId="{A6B50C82-8AE5-473E-A978-24939A5BEB28}" srcOrd="4" destOrd="0" presId="urn:microsoft.com/office/officeart/2005/8/layout/radial2"/>
    <dgm:cxn modelId="{B35B82F4-D301-4F41-9957-DE1EF0D17739}" type="presParOf" srcId="{A6B50C82-8AE5-473E-A978-24939A5BEB28}" destId="{AAF761D1-5D45-411D-96B5-4DCC0A38434B}" srcOrd="0" destOrd="0" presId="urn:microsoft.com/office/officeart/2005/8/layout/radial2"/>
    <dgm:cxn modelId="{9FF23C64-283E-4C1E-9E11-293E999272AE}" type="presParOf" srcId="{A6B50C82-8AE5-473E-A978-24939A5BEB28}" destId="{30AF4AEB-911B-45B5-80FD-9FE73567129B}" srcOrd="1" destOrd="0" presId="urn:microsoft.com/office/officeart/2005/8/layout/radial2"/>
    <dgm:cxn modelId="{3126DD28-F706-4F01-B90E-7E229102BD4E}" type="presParOf" srcId="{5D86E25E-2791-4277-9F7A-DA2F980AD00B}" destId="{8B9B3BFA-B10A-4AFD-93DA-C487B4D85A7B}" srcOrd="5" destOrd="0" presId="urn:microsoft.com/office/officeart/2005/8/layout/radial2"/>
    <dgm:cxn modelId="{591E80C1-26C6-43D3-9C97-F8CCF9065596}" type="presParOf" srcId="{5D86E25E-2791-4277-9F7A-DA2F980AD00B}" destId="{9E3EAB6B-4FEC-4CE2-9B0F-28B0B2351F10}" srcOrd="6" destOrd="0" presId="urn:microsoft.com/office/officeart/2005/8/layout/radial2"/>
    <dgm:cxn modelId="{AAF2911A-9BE2-4883-9D0C-D95E686B3306}" type="presParOf" srcId="{9E3EAB6B-4FEC-4CE2-9B0F-28B0B2351F10}" destId="{27C3B849-A014-413E-A634-671EF3506F48}" srcOrd="0" destOrd="0" presId="urn:microsoft.com/office/officeart/2005/8/layout/radial2"/>
    <dgm:cxn modelId="{8D798481-4ABA-403D-A945-A22D95E91B94}" type="presParOf" srcId="{9E3EAB6B-4FEC-4CE2-9B0F-28B0B2351F10}" destId="{C687C5FF-833C-4272-B8A5-E87DDAB67F3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B3BFA-B10A-4AFD-93DA-C487B4D85A7B}">
      <dsp:nvSpPr>
        <dsp:cNvPr id="0" name=""/>
        <dsp:cNvSpPr/>
      </dsp:nvSpPr>
      <dsp:spPr>
        <a:xfrm rot="2561529">
          <a:off x="2429728" y="3590139"/>
          <a:ext cx="788445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788445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3F70B-7125-4DE1-989F-9E3BA89FAB5F}">
      <dsp:nvSpPr>
        <dsp:cNvPr id="0" name=""/>
        <dsp:cNvSpPr/>
      </dsp:nvSpPr>
      <dsp:spPr>
        <a:xfrm>
          <a:off x="2534194" y="2517599"/>
          <a:ext cx="876196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76196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99412-CB71-474A-AACD-1B1EC28FCE61}">
      <dsp:nvSpPr>
        <dsp:cNvPr id="0" name=""/>
        <dsp:cNvSpPr/>
      </dsp:nvSpPr>
      <dsp:spPr>
        <a:xfrm rot="19105624">
          <a:off x="2418472" y="1438515"/>
          <a:ext cx="918835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18835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2BD48-B447-4594-9BB4-3531357A455A}">
      <dsp:nvSpPr>
        <dsp:cNvPr id="0" name=""/>
        <dsp:cNvSpPr/>
      </dsp:nvSpPr>
      <dsp:spPr>
        <a:xfrm>
          <a:off x="414384" y="1299743"/>
          <a:ext cx="2493894" cy="2493894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6FFBF-F604-491A-9039-954825A9F81A}">
      <dsp:nvSpPr>
        <dsp:cNvPr id="0" name=""/>
        <dsp:cNvSpPr/>
      </dsp:nvSpPr>
      <dsp:spPr>
        <a:xfrm>
          <a:off x="3045755" y="1492"/>
          <a:ext cx="1396100" cy="1396100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ATC Alert</a:t>
          </a:r>
          <a:endParaRPr lang="en-US" sz="2600" kern="1200" dirty="0"/>
        </a:p>
      </dsp:txBody>
      <dsp:txXfrm>
        <a:off x="3250209" y="205946"/>
        <a:ext cx="987192" cy="987192"/>
      </dsp:txXfrm>
    </dsp:sp>
    <dsp:sp modelId="{0C5F4658-5096-42C7-BFA3-9B788B3D269D}">
      <dsp:nvSpPr>
        <dsp:cNvPr id="0" name=""/>
        <dsp:cNvSpPr/>
      </dsp:nvSpPr>
      <dsp:spPr>
        <a:xfrm>
          <a:off x="4581466" y="1492"/>
          <a:ext cx="2094151" cy="139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1">
                  <a:lumMod val="85000"/>
                </a:schemeClr>
              </a:solidFill>
            </a:rPr>
            <a:t>Non-routine maintenance or equipment outages that eliminate redundancies to critical systems and services.</a:t>
          </a:r>
          <a:endParaRPr lang="en-US" sz="15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581466" y="1492"/>
        <a:ext cx="2094151" cy="1396100"/>
      </dsp:txXfrm>
    </dsp:sp>
    <dsp:sp modelId="{AAF761D1-5D45-411D-96B5-4DCC0A38434B}">
      <dsp:nvSpPr>
        <dsp:cNvPr id="0" name=""/>
        <dsp:cNvSpPr/>
      </dsp:nvSpPr>
      <dsp:spPr>
        <a:xfrm>
          <a:off x="3410390" y="1798522"/>
          <a:ext cx="1496336" cy="1496336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ATC Limited</a:t>
          </a:r>
          <a:endParaRPr lang="en-US" sz="2600" kern="1200" dirty="0"/>
        </a:p>
      </dsp:txBody>
      <dsp:txXfrm>
        <a:off x="3629523" y="2017655"/>
        <a:ext cx="1058070" cy="1058070"/>
      </dsp:txXfrm>
    </dsp:sp>
    <dsp:sp modelId="{30AF4AEB-911B-45B5-80FD-9FE73567129B}">
      <dsp:nvSpPr>
        <dsp:cNvPr id="0" name=""/>
        <dsp:cNvSpPr/>
      </dsp:nvSpPr>
      <dsp:spPr>
        <a:xfrm>
          <a:off x="5056360" y="1798522"/>
          <a:ext cx="2244504" cy="149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1">
                  <a:lumMod val="85000"/>
                </a:schemeClr>
              </a:solidFill>
            </a:rPr>
            <a:t>An ATC facility suffers the loss of one or more operational segments but the facility can still provide published ATC services at a reduced level.</a:t>
          </a:r>
          <a:endParaRPr lang="en-US" sz="15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056360" y="1798522"/>
        <a:ext cx="2244504" cy="1496336"/>
      </dsp:txXfrm>
    </dsp:sp>
    <dsp:sp modelId="{27C3B849-A014-413E-A634-671EF3506F48}">
      <dsp:nvSpPr>
        <dsp:cNvPr id="0" name=""/>
        <dsp:cNvSpPr/>
      </dsp:nvSpPr>
      <dsp:spPr>
        <a:xfrm>
          <a:off x="2915448" y="3645671"/>
          <a:ext cx="1496336" cy="1496336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ATC Zero</a:t>
          </a:r>
          <a:endParaRPr lang="en-US" sz="2600" kern="1200" dirty="0"/>
        </a:p>
      </dsp:txBody>
      <dsp:txXfrm>
        <a:off x="3134581" y="3864804"/>
        <a:ext cx="1058070" cy="1058070"/>
      </dsp:txXfrm>
    </dsp:sp>
    <dsp:sp modelId="{C687C5FF-833C-4272-B8A5-E87DDAB67F34}">
      <dsp:nvSpPr>
        <dsp:cNvPr id="0" name=""/>
        <dsp:cNvSpPr/>
      </dsp:nvSpPr>
      <dsp:spPr>
        <a:xfrm>
          <a:off x="4561418" y="3645671"/>
          <a:ext cx="2244504" cy="149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1">
                  <a:lumMod val="85000"/>
                </a:schemeClr>
              </a:solidFill>
            </a:rPr>
            <a:t>An ATC facility is unable to safely provide air traffic services.</a:t>
          </a:r>
          <a:endParaRPr lang="en-US" sz="15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561418" y="3645671"/>
        <a:ext cx="2244504" cy="149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CEF8-C7EE-4388-96AD-ADD5E5925697}" type="datetimeFigureOut">
              <a:rPr lang="en-US" smtClean="0"/>
              <a:t>6/1/15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FD4C-12C5-41FA-AA9B-0224DC94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6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6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6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1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5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2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3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FD4C-12C5-41FA-AA9B-0224DC9405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6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1271"/>
            <a:ext cx="7772400" cy="2600068"/>
          </a:xfrm>
        </p:spPr>
        <p:txBody>
          <a:bodyPr anchor="t"/>
          <a:lstStyle>
            <a:lvl1pPr>
              <a:spcAft>
                <a:spcPts val="1800"/>
              </a:spcAft>
              <a:defRPr sz="4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6" descr="E:\FAA\Images\FAA-ATO-B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024282"/>
            <a:ext cx="2196656" cy="6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6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457200" y="1889996"/>
            <a:ext cx="8229600" cy="4053604"/>
          </a:xfrm>
        </p:spPr>
        <p:txBody>
          <a:bodyPr/>
          <a:lstStyle>
            <a:lvl1pPr algn="l">
              <a:defRPr lang="en-US" sz="32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42" charset="-128"/>
                <a:cs typeface="+mn-cs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0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89996"/>
            <a:ext cx="8229600" cy="40536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168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5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41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1305"/>
            <a:ext cx="7772400" cy="2600068"/>
          </a:xfrm>
        </p:spPr>
        <p:txBody>
          <a:bodyPr anchor="t"/>
          <a:lstStyle>
            <a:lvl1pPr>
              <a:spcAft>
                <a:spcPts val="1800"/>
              </a:spcAft>
              <a:defRPr sz="4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2" descr="E:\FAA\Images\FAA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9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5456"/>
            <a:ext cx="8229600" cy="3438143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Bef>
                <a:spcPts val="0"/>
              </a:spcBef>
              <a:spcAft>
                <a:spcPts val="1800"/>
              </a:spcAft>
              <a:defRPr/>
            </a:lvl2pPr>
            <a:lvl3pPr>
              <a:spcBef>
                <a:spcPts val="0"/>
              </a:spcBef>
              <a:spcAft>
                <a:spcPts val="1800"/>
              </a:spcAft>
              <a:defRPr/>
            </a:lvl3pPr>
            <a:lvl4pPr>
              <a:spcBef>
                <a:spcPts val="0"/>
              </a:spcBef>
              <a:spcAft>
                <a:spcPts val="1800"/>
              </a:spcAft>
              <a:defRPr/>
            </a:lvl4pPr>
            <a:lvl5pPr>
              <a:spcBef>
                <a:spcPts val="0"/>
              </a:spcBef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2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60746"/>
            <a:ext cx="7772400" cy="1362076"/>
          </a:xfrm>
        </p:spPr>
        <p:txBody>
          <a:bodyPr anchor="b"/>
          <a:lstStyle>
            <a:lvl1pPr algn="l">
              <a:defRPr sz="4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2348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37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23744"/>
            <a:ext cx="3895344" cy="3419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9744" y="2523744"/>
            <a:ext cx="3877056" cy="3419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23744"/>
            <a:ext cx="3209544" cy="3419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523744"/>
            <a:ext cx="4572000" cy="3419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23744"/>
            <a:ext cx="4590288" cy="3419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4688" y="2523744"/>
            <a:ext cx="3182112" cy="3419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2112581"/>
            <a:ext cx="390448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752344"/>
            <a:ext cx="3904483" cy="3191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12581"/>
            <a:ext cx="388621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752344"/>
            <a:ext cx="3886213" cy="3191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05256"/>
            <a:ext cx="8229600" cy="978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85408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344" y="854088"/>
            <a:ext cx="4791456" cy="50986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2016139"/>
            <a:ext cx="3008313" cy="39366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1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teve mcmahon\Desktop\ZAU ppt\spotlight_3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20496"/>
            <a:ext cx="8229600" cy="9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599"/>
            <a:ext cx="82296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58" r:id="rId3"/>
    <p:sldLayoutId id="2147483657" r:id="rId4"/>
    <p:sldLayoutId id="2147483656" r:id="rId5"/>
    <p:sldLayoutId id="2147483661" r:id="rId6"/>
    <p:sldLayoutId id="2147483660" r:id="rId7"/>
    <p:sldLayoutId id="2147483655" r:id="rId8"/>
    <p:sldLayoutId id="2147483652" r:id="rId9"/>
    <p:sldLayoutId id="2147483662" r:id="rId10"/>
    <p:sldLayoutId id="2147483663" r:id="rId11"/>
    <p:sldLayoutId id="2147483654" r:id="rId12"/>
    <p:sldLayoutId id="214748365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ts val="600"/>
        </a:spcAft>
        <a:defRPr sz="3800" kern="1200">
          <a:solidFill>
            <a:schemeClr val="bg1">
              <a:lumMod val="95000"/>
            </a:schemeClr>
          </a:solidFill>
          <a:latin typeface="+mj-lt"/>
          <a:ea typeface="ＭＳ Ｐゴシック" pitchFamily="42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2" charset="0"/>
          <a:ea typeface="ＭＳ Ｐゴシック" pitchFamily="42" charset="-128"/>
        </a:defRPr>
      </a:lvl9pPr>
    </p:titleStyle>
    <p:bodyStyle>
      <a:lvl1pPr marL="0" indent="0" algn="l" defTabSz="457200" rtl="0" fontAlgn="base">
        <a:lnSpc>
          <a:spcPct val="90000"/>
        </a:lnSpc>
        <a:spcBef>
          <a:spcPts val="0"/>
        </a:spcBef>
        <a:spcAft>
          <a:spcPts val="1800"/>
        </a:spcAft>
        <a:buFont typeface="Arial" charset="0"/>
        <a:buNone/>
        <a:defRPr sz="3200" kern="1200">
          <a:solidFill>
            <a:schemeClr val="bg1">
              <a:lumMod val="95000"/>
            </a:schemeClr>
          </a:solidFill>
          <a:latin typeface="+mn-lt"/>
          <a:ea typeface="ＭＳ Ｐゴシック" pitchFamily="42" charset="-128"/>
          <a:cs typeface="+mn-cs"/>
        </a:defRPr>
      </a:lvl1pPr>
      <a:lvl2pPr marL="339725" indent="0" algn="l" defTabSz="457200" rtl="0" fontAlgn="base">
        <a:lnSpc>
          <a:spcPct val="90000"/>
        </a:lnSpc>
        <a:spcBef>
          <a:spcPct val="20000"/>
        </a:spcBef>
        <a:spcAft>
          <a:spcPts val="1800"/>
        </a:spcAft>
        <a:buFont typeface="Arial" charset="0"/>
        <a:buNone/>
        <a:defRPr sz="2800" kern="1200">
          <a:solidFill>
            <a:schemeClr val="bg1">
              <a:lumMod val="75000"/>
            </a:schemeClr>
          </a:solidFill>
          <a:latin typeface="+mn-lt"/>
          <a:ea typeface="ＭＳ Ｐゴシック" pitchFamily="42" charset="-128"/>
          <a:cs typeface="+mn-cs"/>
        </a:defRPr>
      </a:lvl2pPr>
      <a:lvl3pPr marL="1027113" indent="-225425" algn="l" defTabSz="457200" rtl="0" fontAlgn="base">
        <a:lnSpc>
          <a:spcPct val="90000"/>
        </a:lnSpc>
        <a:spcBef>
          <a:spcPct val="20000"/>
        </a:spcBef>
        <a:spcAft>
          <a:spcPts val="1800"/>
        </a:spcAft>
        <a:buFont typeface="Calibri" panose="020F0502020204030204" pitchFamily="34" charset="0"/>
        <a:buChar char="▪"/>
        <a:defRPr sz="2400" kern="1200">
          <a:solidFill>
            <a:schemeClr val="bg1">
              <a:lumMod val="65000"/>
            </a:schemeClr>
          </a:solidFill>
          <a:latin typeface="+mn-lt"/>
          <a:ea typeface="ＭＳ Ｐゴシック" pitchFamily="42" charset="-128"/>
          <a:cs typeface="+mn-cs"/>
        </a:defRPr>
      </a:lvl3pPr>
      <a:lvl4pPr marL="1489075" indent="-234950" algn="l" defTabSz="457200" rtl="0" fontAlgn="base">
        <a:lnSpc>
          <a:spcPct val="90000"/>
        </a:lnSpc>
        <a:spcBef>
          <a:spcPct val="20000"/>
        </a:spcBef>
        <a:spcAft>
          <a:spcPts val="1800"/>
        </a:spcAft>
        <a:buFont typeface="Calibri" panose="020F0502020204030204" pitchFamily="34" charset="0"/>
        <a:buChar char="▪"/>
        <a:defRPr sz="2000" kern="1200">
          <a:solidFill>
            <a:schemeClr val="bg1">
              <a:lumMod val="50000"/>
            </a:schemeClr>
          </a:solidFill>
          <a:latin typeface="+mn-lt"/>
          <a:ea typeface="ＭＳ Ｐゴシック" pitchFamily="42" charset="-128"/>
          <a:cs typeface="+mn-cs"/>
        </a:defRPr>
      </a:lvl4pPr>
      <a:lvl5pPr marL="1941513" indent="-225425" algn="l" defTabSz="457200" rtl="0" fontAlgn="base">
        <a:lnSpc>
          <a:spcPct val="90000"/>
        </a:lnSpc>
        <a:spcBef>
          <a:spcPct val="20000"/>
        </a:spcBef>
        <a:spcAft>
          <a:spcPts val="1800"/>
        </a:spcAft>
        <a:buFont typeface="Calibri" panose="020F0502020204030204" pitchFamily="34" charset="0"/>
        <a:buChar char="▪"/>
        <a:defRPr sz="2000" kern="1200">
          <a:solidFill>
            <a:schemeClr val="bg1">
              <a:lumMod val="50000"/>
            </a:schemeClr>
          </a:solidFill>
          <a:latin typeface="+mn-lt"/>
          <a:ea typeface="ＭＳ Ｐゴシック" pitchFamily="4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Operational </a:t>
            </a:r>
            <a:r>
              <a:rPr lang="en-US" dirty="0" smtClean="0"/>
              <a:t>Contingency and Resiliency</a:t>
            </a:r>
            <a:br>
              <a:rPr lang="en-US" dirty="0" smtClean="0"/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Steve McMahon</a:t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Manager | Safety Performance and Analysis Group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1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13,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ZAU resumed provision of ATC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13,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16 days, 18 </a:t>
            </a:r>
            <a:r>
              <a:rPr lang="en-US" dirty="0" smtClean="0"/>
              <a:t>hours and </a:t>
            </a:r>
            <a:r>
              <a:rPr lang="en-US" dirty="0"/>
              <a:t>38 </a:t>
            </a:r>
            <a:r>
              <a:rPr lang="en-US" dirty="0" smtClean="0"/>
              <a:t>minutes, </a:t>
            </a:r>
            <a:r>
              <a:rPr lang="en-US" dirty="0"/>
              <a:t>FAA technical teams </a:t>
            </a:r>
            <a:r>
              <a:rPr lang="en-US" dirty="0" smtClean="0"/>
              <a:t>restored</a:t>
            </a:r>
            <a:r>
              <a:rPr lang="en-US" dirty="0"/>
              <a:t>, installed and </a:t>
            </a:r>
            <a:r>
              <a:rPr lang="en-US" dirty="0" smtClean="0"/>
              <a:t>tested: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than </a:t>
            </a:r>
            <a:r>
              <a:rPr lang="en-US" dirty="0"/>
              <a:t>20 racks of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835 </a:t>
            </a:r>
            <a:r>
              <a:rPr lang="en-US" dirty="0"/>
              <a:t>telecommunications circuits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than 10 miles of </a:t>
            </a:r>
            <a:r>
              <a:rPr lang="en-US" dirty="0" smtClean="0"/>
              <a:t>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4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After-Event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Safety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After-Event Safety </a:t>
            </a:r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Cumulative risk identified following the event through Risk Analysis Event (RAE) data:</a:t>
            </a:r>
          </a:p>
          <a:p>
            <a:pPr lvl="1"/>
            <a:r>
              <a:rPr lang="en-US" dirty="0" smtClean="0"/>
              <a:t>ATC </a:t>
            </a:r>
            <a:r>
              <a:rPr lang="en-US" dirty="0"/>
              <a:t>working unfamiliar airspace and/or equipment</a:t>
            </a:r>
          </a:p>
          <a:p>
            <a:pPr lvl="1"/>
            <a:r>
              <a:rPr lang="en-US" dirty="0"/>
              <a:t>ATC staffing required to accommodate the shift in air traffic volume</a:t>
            </a:r>
          </a:p>
          <a:p>
            <a:pPr lvl="1"/>
            <a:r>
              <a:rPr lang="en-US" dirty="0" smtClean="0"/>
              <a:t>Loss of Flight Data Input-Output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5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After-Event Safety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RAE rate increased by 51% during the ZAU Outage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1 RAE per 113,766 </a:t>
            </a:r>
            <a:r>
              <a:rPr lang="en-US" dirty="0" smtClean="0"/>
              <a:t>operations,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1 RAE per 56,096 </a:t>
            </a:r>
            <a:r>
              <a:rPr lang="en-US" dirty="0" smtClean="0"/>
              <a:t>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4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Quantitative RAE Risk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2C: 1 </a:t>
            </a:r>
            <a:r>
              <a:rPr lang="en-US" dirty="0"/>
              <a:t>High </a:t>
            </a:r>
            <a:r>
              <a:rPr lang="en-US" dirty="0" smtClean="0"/>
              <a:t>RAE</a:t>
            </a:r>
            <a:endParaRPr lang="en-US" dirty="0"/>
          </a:p>
          <a:p>
            <a:r>
              <a:rPr lang="en-US" dirty="0" smtClean="0"/>
              <a:t>3C: 6 </a:t>
            </a:r>
            <a:r>
              <a:rPr lang="en-US" dirty="0"/>
              <a:t>Medium </a:t>
            </a:r>
            <a:r>
              <a:rPr lang="en-US" dirty="0" smtClean="0"/>
              <a:t>RAEs</a:t>
            </a:r>
            <a:endParaRPr lang="en-US" dirty="0"/>
          </a:p>
          <a:p>
            <a:r>
              <a:rPr lang="en-US" dirty="0" smtClean="0"/>
              <a:t>4C: 5 </a:t>
            </a:r>
            <a:r>
              <a:rPr lang="en-US" dirty="0"/>
              <a:t>Low </a:t>
            </a:r>
            <a:r>
              <a:rPr lang="en-US" dirty="0" smtClean="0"/>
              <a:t>RAEs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teve mcmahon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04257"/>
            <a:ext cx="3886213" cy="39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739128" y="4066666"/>
            <a:ext cx="663190" cy="66319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4066666"/>
            <a:ext cx="663190" cy="66319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80760" y="4066666"/>
            <a:ext cx="663190" cy="66319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Qualitative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2A: Large </a:t>
            </a:r>
            <a:r>
              <a:rPr lang="en-US" dirty="0"/>
              <a:t>Reduction in Safety Margin and ATC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 smtClean="0"/>
              <a:t>3A: Large </a:t>
            </a:r>
            <a:r>
              <a:rPr lang="en-US" dirty="0"/>
              <a:t>Increase in </a:t>
            </a:r>
            <a:r>
              <a:rPr lang="en-US" dirty="0" smtClean="0"/>
              <a:t>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teve mcmahon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04257"/>
            <a:ext cx="3886213" cy="39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729984" y="2753650"/>
            <a:ext cx="663190" cy="66319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1400" y="2753650"/>
            <a:ext cx="663190" cy="66319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After-Event Safety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Recommendations include:</a:t>
            </a:r>
          </a:p>
          <a:p>
            <a:pPr lvl="1"/>
            <a:r>
              <a:rPr lang="en-US" dirty="0" smtClean="0"/>
              <a:t>Update contingency planning and simulations</a:t>
            </a:r>
          </a:p>
          <a:p>
            <a:pPr lvl="1"/>
            <a:r>
              <a:rPr lang="en-US" dirty="0"/>
              <a:t>Identify and mitigate single points of failure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Airspace environment 10,000 ft. vs 15,000 ft.</a:t>
            </a:r>
          </a:p>
          <a:p>
            <a:pPr lvl="1"/>
            <a:r>
              <a:rPr lang="en-US" dirty="0" smtClean="0"/>
              <a:t>Audit operational </a:t>
            </a:r>
            <a:r>
              <a:rPr lang="en-US" dirty="0"/>
              <a:t>contingency plans to determine level of </a:t>
            </a:r>
            <a:r>
              <a:rPr lang="en-US" dirty="0" smtClean="0"/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83366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Learned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non-standard operation in terms of people, process and procedures is </a:t>
            </a:r>
            <a:r>
              <a:rPr lang="en-US" dirty="0" smtClean="0"/>
              <a:t>difficult to </a:t>
            </a:r>
            <a:r>
              <a:rPr lang="en-US" dirty="0"/>
              <a:t>sustain for any significant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25790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ZAU SVC NOTAM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 </a:t>
            </a:r>
            <a:r>
              <a:rPr lang="en-US" dirty="0"/>
              <a:t>ARTCC OUT </a:t>
            </a:r>
            <a:r>
              <a:rPr lang="en-US" dirty="0" smtClean="0"/>
              <a:t>OF SERVICE </a:t>
            </a:r>
            <a:r>
              <a:rPr lang="en-US" dirty="0"/>
              <a:t>TRANSITING OPERATIONS </a:t>
            </a:r>
            <a:r>
              <a:rPr lang="en-US" dirty="0" smtClean="0"/>
              <a:t>NOT AUTHORIZED </a:t>
            </a:r>
            <a:r>
              <a:rPr lang="en-US" dirty="0"/>
              <a:t>OVERFLIGHTS CAN </a:t>
            </a:r>
            <a:r>
              <a:rPr lang="en-US" dirty="0" smtClean="0"/>
              <a:t>EXPECT REROUTES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mtClean="0"/>
              <a:t>Temporary Operational Contingency Office formed to improve contingency planning</a:t>
            </a:r>
          </a:p>
          <a:p>
            <a:pPr lvl="1"/>
            <a:r>
              <a:rPr lang="en-US" smtClean="0"/>
              <a:t>Recommend surveillance, communication and flight data modifications</a:t>
            </a:r>
          </a:p>
          <a:p>
            <a:r>
              <a:rPr lang="en-US" smtClean="0"/>
              <a:t>Leverage </a:t>
            </a:r>
            <a:r>
              <a:rPr lang="fr-FR" smtClean="0"/>
              <a:t>En Route Automation Modernization (ERAM) </a:t>
            </a:r>
            <a:r>
              <a:rPr lang="en-US" smtClean="0"/>
              <a:t>and En Route Communications Gateway (ECG) capabilities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80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Operational </a:t>
            </a:r>
            <a:r>
              <a:rPr lang="en-US" dirty="0" smtClean="0"/>
              <a:t>Contingency and Resiliency</a:t>
            </a:r>
            <a:br>
              <a:rPr lang="en-US" dirty="0" smtClean="0"/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Steve McMahon</a:t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Manager | Safety Performance and Analysis Group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3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AU_2014-9-26_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8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0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6000987"/>
              </p:ext>
            </p:extLst>
          </p:nvPr>
        </p:nvGraphicFramePr>
        <p:xfrm>
          <a:off x="714375" y="857250"/>
          <a:ext cx="771525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4953" y="2764757"/>
            <a:ext cx="24230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Operational Contingency Levels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4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26,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Chicago Air Route Traffic Control Center </a:t>
            </a:r>
            <a:r>
              <a:rPr lang="en-US" dirty="0" smtClean="0"/>
              <a:t>(ZAU) declared </a:t>
            </a:r>
            <a:r>
              <a:rPr lang="en-US" dirty="0"/>
              <a:t>ATC Zero at 1042Z (0542 </a:t>
            </a:r>
            <a:r>
              <a:rPr lang="en-US" dirty="0" smtClean="0"/>
              <a:t>Local) due to simultaneous: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surveillance, communication and flight </a:t>
            </a:r>
            <a:r>
              <a:rPr lang="en-US" dirty="0"/>
              <a:t>data </a:t>
            </a:r>
            <a:endParaRPr lang="en-US" dirty="0" smtClean="0"/>
          </a:p>
          <a:p>
            <a:pPr lvl="1"/>
            <a:r>
              <a:rPr lang="en-US" dirty="0" smtClean="0"/>
              <a:t>Fire alarms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9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26,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Safety </a:t>
            </a:r>
            <a:r>
              <a:rPr lang="en-US" dirty="0" smtClean="0"/>
              <a:t>Risk Management principles were applied </a:t>
            </a:r>
            <a:r>
              <a:rPr lang="en-US" dirty="0"/>
              <a:t>in real time to </a:t>
            </a:r>
            <a:r>
              <a:rPr lang="en-US" dirty="0" smtClean="0"/>
              <a:t>meet </a:t>
            </a:r>
            <a:r>
              <a:rPr lang="en-US" dirty="0"/>
              <a:t>target levels of </a:t>
            </a:r>
            <a:r>
              <a:rPr lang="en-US" dirty="0" smtClean="0"/>
              <a:t>safety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The initial reaction and gradual increase in resuming ops was done in a structured and measured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7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" descr="E:\zau\ZAU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3" y="11707"/>
            <a:ext cx="9159903" cy="6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/>
          <p:cNvGrpSpPr/>
          <p:nvPr/>
        </p:nvGrpSpPr>
        <p:grpSpPr>
          <a:xfrm>
            <a:off x="-31805" y="914400"/>
            <a:ext cx="9191708" cy="5971430"/>
            <a:chOff x="-31805" y="914400"/>
            <a:chExt cx="9191708" cy="5971430"/>
          </a:xfrm>
        </p:grpSpPr>
        <p:sp>
          <p:nvSpPr>
            <p:cNvPr id="24" name="Freeform 23"/>
            <p:cNvSpPr/>
            <p:nvPr/>
          </p:nvSpPr>
          <p:spPr>
            <a:xfrm>
              <a:off x="7951" y="914400"/>
              <a:ext cx="9136049" cy="1288111"/>
            </a:xfrm>
            <a:custGeom>
              <a:avLst/>
              <a:gdLst>
                <a:gd name="connsiteX0" fmla="*/ 0 w 9136049"/>
                <a:gd name="connsiteY0" fmla="*/ 0 h 1288111"/>
                <a:gd name="connsiteX1" fmla="*/ 1144988 w 9136049"/>
                <a:gd name="connsiteY1" fmla="*/ 246490 h 1288111"/>
                <a:gd name="connsiteX2" fmla="*/ 2926080 w 9136049"/>
                <a:gd name="connsiteY2" fmla="*/ 938254 h 1288111"/>
                <a:gd name="connsiteX3" fmla="*/ 5343277 w 9136049"/>
                <a:gd name="connsiteY3" fmla="*/ 890546 h 1288111"/>
                <a:gd name="connsiteX4" fmla="*/ 6361044 w 9136049"/>
                <a:gd name="connsiteY4" fmla="*/ 930303 h 1288111"/>
                <a:gd name="connsiteX5" fmla="*/ 6957392 w 9136049"/>
                <a:gd name="connsiteY5" fmla="*/ 818984 h 1288111"/>
                <a:gd name="connsiteX6" fmla="*/ 7569642 w 9136049"/>
                <a:gd name="connsiteY6" fmla="*/ 930303 h 1288111"/>
                <a:gd name="connsiteX7" fmla="*/ 8364772 w 9136049"/>
                <a:gd name="connsiteY7" fmla="*/ 755374 h 1288111"/>
                <a:gd name="connsiteX8" fmla="*/ 9136049 w 9136049"/>
                <a:gd name="connsiteY8" fmla="*/ 1288111 h 1288111"/>
                <a:gd name="connsiteX0" fmla="*/ 0 w 9136049"/>
                <a:gd name="connsiteY0" fmla="*/ 0 h 1288111"/>
                <a:gd name="connsiteX1" fmla="*/ 1144988 w 9136049"/>
                <a:gd name="connsiteY1" fmla="*/ 246490 h 1288111"/>
                <a:gd name="connsiteX2" fmla="*/ 2926080 w 9136049"/>
                <a:gd name="connsiteY2" fmla="*/ 938254 h 1288111"/>
                <a:gd name="connsiteX3" fmla="*/ 5343277 w 9136049"/>
                <a:gd name="connsiteY3" fmla="*/ 890546 h 1288111"/>
                <a:gd name="connsiteX4" fmla="*/ 6361044 w 9136049"/>
                <a:gd name="connsiteY4" fmla="*/ 930303 h 1288111"/>
                <a:gd name="connsiteX5" fmla="*/ 6957392 w 9136049"/>
                <a:gd name="connsiteY5" fmla="*/ 818984 h 1288111"/>
                <a:gd name="connsiteX6" fmla="*/ 7688912 w 9136049"/>
                <a:gd name="connsiteY6" fmla="*/ 675861 h 1288111"/>
                <a:gd name="connsiteX7" fmla="*/ 8364772 w 9136049"/>
                <a:gd name="connsiteY7" fmla="*/ 755374 h 1288111"/>
                <a:gd name="connsiteX8" fmla="*/ 9136049 w 9136049"/>
                <a:gd name="connsiteY8" fmla="*/ 1288111 h 128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36049" h="1288111">
                  <a:moveTo>
                    <a:pt x="0" y="0"/>
                  </a:moveTo>
                  <a:lnTo>
                    <a:pt x="1144988" y="246490"/>
                  </a:lnTo>
                  <a:lnTo>
                    <a:pt x="2926080" y="938254"/>
                  </a:lnTo>
                  <a:lnTo>
                    <a:pt x="5343277" y="890546"/>
                  </a:lnTo>
                  <a:lnTo>
                    <a:pt x="6361044" y="930303"/>
                  </a:lnTo>
                  <a:lnTo>
                    <a:pt x="6957392" y="818984"/>
                  </a:lnTo>
                  <a:lnTo>
                    <a:pt x="7688912" y="675861"/>
                  </a:lnTo>
                  <a:lnTo>
                    <a:pt x="8364772" y="755374"/>
                  </a:lnTo>
                  <a:lnTo>
                    <a:pt x="9136049" y="1288111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-7951" y="1844703"/>
              <a:ext cx="2941982" cy="373711"/>
            </a:xfrm>
            <a:custGeom>
              <a:avLst/>
              <a:gdLst>
                <a:gd name="connsiteX0" fmla="*/ 2941982 w 2941982"/>
                <a:gd name="connsiteY0" fmla="*/ 0 h 373711"/>
                <a:gd name="connsiteX1" fmla="*/ 1820848 w 2941982"/>
                <a:gd name="connsiteY1" fmla="*/ 174928 h 373711"/>
                <a:gd name="connsiteX2" fmla="*/ 962108 w 2941982"/>
                <a:gd name="connsiteY2" fmla="*/ 127220 h 373711"/>
                <a:gd name="connsiteX3" fmla="*/ 0 w 2941982"/>
                <a:gd name="connsiteY3" fmla="*/ 373711 h 3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1982" h="373711">
                  <a:moveTo>
                    <a:pt x="2941982" y="0"/>
                  </a:moveTo>
                  <a:lnTo>
                    <a:pt x="1820848" y="174928"/>
                  </a:lnTo>
                  <a:lnTo>
                    <a:pt x="962108" y="127220"/>
                  </a:lnTo>
                  <a:lnTo>
                    <a:pt x="0" y="373711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-7951" y="3244132"/>
              <a:ext cx="9167854" cy="2846567"/>
            </a:xfrm>
            <a:custGeom>
              <a:avLst/>
              <a:gdLst>
                <a:gd name="connsiteX0" fmla="*/ 0 w 9167854"/>
                <a:gd name="connsiteY0" fmla="*/ 2751151 h 2846567"/>
                <a:gd name="connsiteX1" fmla="*/ 532737 w 9167854"/>
                <a:gd name="connsiteY1" fmla="*/ 2846567 h 2846567"/>
                <a:gd name="connsiteX2" fmla="*/ 2504661 w 9167854"/>
                <a:gd name="connsiteY2" fmla="*/ 2846567 h 2846567"/>
                <a:gd name="connsiteX3" fmla="*/ 3315694 w 9167854"/>
                <a:gd name="connsiteY3" fmla="*/ 2711395 h 2846567"/>
                <a:gd name="connsiteX4" fmla="*/ 3927944 w 9167854"/>
                <a:gd name="connsiteY4" fmla="*/ 2703444 h 2846567"/>
                <a:gd name="connsiteX5" fmla="*/ 6925586 w 9167854"/>
                <a:gd name="connsiteY5" fmla="*/ 2234317 h 2846567"/>
                <a:gd name="connsiteX6" fmla="*/ 7633252 w 9167854"/>
                <a:gd name="connsiteY6" fmla="*/ 1948070 h 2846567"/>
                <a:gd name="connsiteX7" fmla="*/ 8476090 w 9167854"/>
                <a:gd name="connsiteY7" fmla="*/ 1272209 h 2846567"/>
                <a:gd name="connsiteX8" fmla="*/ 8841850 w 9167854"/>
                <a:gd name="connsiteY8" fmla="*/ 803082 h 2846567"/>
                <a:gd name="connsiteX9" fmla="*/ 9104243 w 9167854"/>
                <a:gd name="connsiteY9" fmla="*/ 182880 h 2846567"/>
                <a:gd name="connsiteX10" fmla="*/ 9167854 w 9167854"/>
                <a:gd name="connsiteY10" fmla="*/ 0 h 28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67854" h="2846567">
                  <a:moveTo>
                    <a:pt x="0" y="2751151"/>
                  </a:moveTo>
                  <a:lnTo>
                    <a:pt x="532737" y="2846567"/>
                  </a:lnTo>
                  <a:lnTo>
                    <a:pt x="2504661" y="2846567"/>
                  </a:lnTo>
                  <a:lnTo>
                    <a:pt x="3315694" y="2711395"/>
                  </a:lnTo>
                  <a:lnTo>
                    <a:pt x="3927944" y="2703444"/>
                  </a:lnTo>
                  <a:lnTo>
                    <a:pt x="6925586" y="2234317"/>
                  </a:lnTo>
                  <a:lnTo>
                    <a:pt x="7633252" y="1948070"/>
                  </a:lnTo>
                  <a:lnTo>
                    <a:pt x="8476090" y="1272209"/>
                  </a:lnTo>
                  <a:lnTo>
                    <a:pt x="8841850" y="803082"/>
                  </a:lnTo>
                  <a:lnTo>
                    <a:pt x="9104243" y="182880"/>
                  </a:lnTo>
                  <a:lnTo>
                    <a:pt x="9167854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27659" y="2910177"/>
              <a:ext cx="4524292" cy="3959750"/>
            </a:xfrm>
            <a:custGeom>
              <a:avLst/>
              <a:gdLst>
                <a:gd name="connsiteX0" fmla="*/ 0 w 4524292"/>
                <a:gd name="connsiteY0" fmla="*/ 3959750 h 3959750"/>
                <a:gd name="connsiteX1" fmla="*/ 1192696 w 4524292"/>
                <a:gd name="connsiteY1" fmla="*/ 3641698 h 3959750"/>
                <a:gd name="connsiteX2" fmla="*/ 1820849 w 4524292"/>
                <a:gd name="connsiteY2" fmla="*/ 3116912 h 3959750"/>
                <a:gd name="connsiteX3" fmla="*/ 2289976 w 4524292"/>
                <a:gd name="connsiteY3" fmla="*/ 2560320 h 3959750"/>
                <a:gd name="connsiteX4" fmla="*/ 3514477 w 4524292"/>
                <a:gd name="connsiteY4" fmla="*/ 1598213 h 3959750"/>
                <a:gd name="connsiteX5" fmla="*/ 4047214 w 4524292"/>
                <a:gd name="connsiteY5" fmla="*/ 1049573 h 3959750"/>
                <a:gd name="connsiteX6" fmla="*/ 4524292 w 4524292"/>
                <a:gd name="connsiteY6" fmla="*/ 0 h 39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4292" h="3959750">
                  <a:moveTo>
                    <a:pt x="0" y="3959750"/>
                  </a:moveTo>
                  <a:lnTo>
                    <a:pt x="1192696" y="3641698"/>
                  </a:lnTo>
                  <a:lnTo>
                    <a:pt x="1820849" y="3116912"/>
                  </a:lnTo>
                  <a:lnTo>
                    <a:pt x="2289976" y="2560320"/>
                  </a:lnTo>
                  <a:lnTo>
                    <a:pt x="3514477" y="1598213"/>
                  </a:lnTo>
                  <a:lnTo>
                    <a:pt x="4047214" y="1049573"/>
                  </a:lnTo>
                  <a:lnTo>
                    <a:pt x="4524292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33537" y="2719346"/>
              <a:ext cx="2218414" cy="2735249"/>
            </a:xfrm>
            <a:custGeom>
              <a:avLst/>
              <a:gdLst>
                <a:gd name="connsiteX0" fmla="*/ 0 w 2218414"/>
                <a:gd name="connsiteY0" fmla="*/ 2735249 h 2735249"/>
                <a:gd name="connsiteX1" fmla="*/ 1526651 w 2218414"/>
                <a:gd name="connsiteY1" fmla="*/ 1248355 h 2735249"/>
                <a:gd name="connsiteX2" fmla="*/ 2218414 w 2218414"/>
                <a:gd name="connsiteY2" fmla="*/ 0 h 273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8414" h="2735249">
                  <a:moveTo>
                    <a:pt x="0" y="2735249"/>
                  </a:moveTo>
                  <a:lnTo>
                    <a:pt x="1526651" y="1248355"/>
                  </a:lnTo>
                  <a:lnTo>
                    <a:pt x="2218414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87903" y="3856383"/>
              <a:ext cx="4564048" cy="2162754"/>
            </a:xfrm>
            <a:custGeom>
              <a:avLst/>
              <a:gdLst>
                <a:gd name="connsiteX0" fmla="*/ 0 w 4564048"/>
                <a:gd name="connsiteY0" fmla="*/ 1987826 h 2162754"/>
                <a:gd name="connsiteX1" fmla="*/ 1208598 w 4564048"/>
                <a:gd name="connsiteY1" fmla="*/ 2138900 h 2162754"/>
                <a:gd name="connsiteX2" fmla="*/ 1868556 w 4564048"/>
                <a:gd name="connsiteY2" fmla="*/ 2162754 h 2162754"/>
                <a:gd name="connsiteX3" fmla="*/ 2918128 w 4564048"/>
                <a:gd name="connsiteY3" fmla="*/ 1836751 h 2162754"/>
                <a:gd name="connsiteX4" fmla="*/ 3840480 w 4564048"/>
                <a:gd name="connsiteY4" fmla="*/ 691763 h 2162754"/>
                <a:gd name="connsiteX5" fmla="*/ 4238045 w 4564048"/>
                <a:gd name="connsiteY5" fmla="*/ 572494 h 2162754"/>
                <a:gd name="connsiteX6" fmla="*/ 4564048 w 4564048"/>
                <a:gd name="connsiteY6" fmla="*/ 0 h 216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4048" h="2162754">
                  <a:moveTo>
                    <a:pt x="0" y="1987826"/>
                  </a:moveTo>
                  <a:lnTo>
                    <a:pt x="1208598" y="2138900"/>
                  </a:lnTo>
                  <a:lnTo>
                    <a:pt x="1868556" y="2162754"/>
                  </a:lnTo>
                  <a:lnTo>
                    <a:pt x="2918128" y="1836751"/>
                  </a:lnTo>
                  <a:lnTo>
                    <a:pt x="3840480" y="691763"/>
                  </a:lnTo>
                  <a:lnTo>
                    <a:pt x="4238045" y="572494"/>
                  </a:lnTo>
                  <a:lnTo>
                    <a:pt x="4564048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7951" y="4993419"/>
              <a:ext cx="6233822" cy="588397"/>
            </a:xfrm>
            <a:custGeom>
              <a:avLst/>
              <a:gdLst>
                <a:gd name="connsiteX0" fmla="*/ 0 w 6233822"/>
                <a:gd name="connsiteY0" fmla="*/ 0 h 588397"/>
                <a:gd name="connsiteX1" fmla="*/ 3140765 w 6233822"/>
                <a:gd name="connsiteY1" fmla="*/ 63611 h 588397"/>
                <a:gd name="connsiteX2" fmla="*/ 6233822 w 6233822"/>
                <a:gd name="connsiteY2" fmla="*/ 588397 h 58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3822" h="588397">
                  <a:moveTo>
                    <a:pt x="0" y="0"/>
                  </a:moveTo>
                  <a:lnTo>
                    <a:pt x="3140765" y="63611"/>
                  </a:lnTo>
                  <a:lnTo>
                    <a:pt x="6233822" y="588397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Freeform 1023"/>
            <p:cNvSpPr/>
            <p:nvPr/>
          </p:nvSpPr>
          <p:spPr>
            <a:xfrm>
              <a:off x="-31805" y="3395206"/>
              <a:ext cx="8380675" cy="922351"/>
            </a:xfrm>
            <a:custGeom>
              <a:avLst/>
              <a:gdLst>
                <a:gd name="connsiteX0" fmla="*/ 0 w 8380675"/>
                <a:gd name="connsiteY0" fmla="*/ 612250 h 954156"/>
                <a:gd name="connsiteX1" fmla="*/ 2361537 w 8380675"/>
                <a:gd name="connsiteY1" fmla="*/ 723569 h 954156"/>
                <a:gd name="connsiteX2" fmla="*/ 4293704 w 8380675"/>
                <a:gd name="connsiteY2" fmla="*/ 954156 h 954156"/>
                <a:gd name="connsiteX3" fmla="*/ 7362908 w 8380675"/>
                <a:gd name="connsiteY3" fmla="*/ 397565 h 954156"/>
                <a:gd name="connsiteX4" fmla="*/ 8380675 w 8380675"/>
                <a:gd name="connsiteY4" fmla="*/ 0 h 954156"/>
                <a:gd name="connsiteX0" fmla="*/ 0 w 8380675"/>
                <a:gd name="connsiteY0" fmla="*/ 612250 h 922351"/>
                <a:gd name="connsiteX1" fmla="*/ 2361537 w 8380675"/>
                <a:gd name="connsiteY1" fmla="*/ 723569 h 922351"/>
                <a:gd name="connsiteX2" fmla="*/ 4214191 w 8380675"/>
                <a:gd name="connsiteY2" fmla="*/ 922351 h 922351"/>
                <a:gd name="connsiteX3" fmla="*/ 7362908 w 8380675"/>
                <a:gd name="connsiteY3" fmla="*/ 397565 h 922351"/>
                <a:gd name="connsiteX4" fmla="*/ 8380675 w 8380675"/>
                <a:gd name="connsiteY4" fmla="*/ 0 h 9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0675" h="922351">
                  <a:moveTo>
                    <a:pt x="0" y="612250"/>
                  </a:moveTo>
                  <a:lnTo>
                    <a:pt x="2361537" y="723569"/>
                  </a:lnTo>
                  <a:lnTo>
                    <a:pt x="4214191" y="922351"/>
                  </a:lnTo>
                  <a:lnTo>
                    <a:pt x="7362908" y="397565"/>
                  </a:lnTo>
                  <a:lnTo>
                    <a:pt x="8380675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Freeform 1024"/>
            <p:cNvSpPr/>
            <p:nvPr/>
          </p:nvSpPr>
          <p:spPr>
            <a:xfrm>
              <a:off x="1137037" y="1001864"/>
              <a:ext cx="8014914" cy="166978"/>
            </a:xfrm>
            <a:custGeom>
              <a:avLst/>
              <a:gdLst>
                <a:gd name="connsiteX0" fmla="*/ 0 w 8014914"/>
                <a:gd name="connsiteY0" fmla="*/ 151075 h 166978"/>
                <a:gd name="connsiteX1" fmla="*/ 5120640 w 8014914"/>
                <a:gd name="connsiteY1" fmla="*/ 55659 h 166978"/>
                <a:gd name="connsiteX2" fmla="*/ 7386761 w 8014914"/>
                <a:gd name="connsiteY2" fmla="*/ 0 h 166978"/>
                <a:gd name="connsiteX3" fmla="*/ 8014914 w 8014914"/>
                <a:gd name="connsiteY3" fmla="*/ 166978 h 16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4914" h="166978">
                  <a:moveTo>
                    <a:pt x="0" y="151075"/>
                  </a:moveTo>
                  <a:lnTo>
                    <a:pt x="5120640" y="55659"/>
                  </a:lnTo>
                  <a:lnTo>
                    <a:pt x="7386761" y="0"/>
                  </a:lnTo>
                  <a:lnTo>
                    <a:pt x="8014914" y="166978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Freeform 1026"/>
            <p:cNvSpPr/>
            <p:nvPr/>
          </p:nvSpPr>
          <p:spPr>
            <a:xfrm>
              <a:off x="7347004" y="3434962"/>
              <a:ext cx="1176793" cy="357809"/>
            </a:xfrm>
            <a:custGeom>
              <a:avLst/>
              <a:gdLst>
                <a:gd name="connsiteX0" fmla="*/ 0 w 1208598"/>
                <a:gd name="connsiteY0" fmla="*/ 373712 h 373712"/>
                <a:gd name="connsiteX1" fmla="*/ 445273 w 1208598"/>
                <a:gd name="connsiteY1" fmla="*/ 341907 h 373712"/>
                <a:gd name="connsiteX2" fmla="*/ 1208598 w 1208598"/>
                <a:gd name="connsiteY2" fmla="*/ 0 h 373712"/>
                <a:gd name="connsiteX0" fmla="*/ 0 w 1089328"/>
                <a:gd name="connsiteY0" fmla="*/ 532738 h 532738"/>
                <a:gd name="connsiteX1" fmla="*/ 326003 w 1089328"/>
                <a:gd name="connsiteY1" fmla="*/ 341907 h 532738"/>
                <a:gd name="connsiteX2" fmla="*/ 1089328 w 1089328"/>
                <a:gd name="connsiteY2" fmla="*/ 0 h 532738"/>
                <a:gd name="connsiteX0" fmla="*/ 0 w 1176793"/>
                <a:gd name="connsiteY0" fmla="*/ 357809 h 357809"/>
                <a:gd name="connsiteX1" fmla="*/ 413468 w 1176793"/>
                <a:gd name="connsiteY1" fmla="*/ 341907 h 357809"/>
                <a:gd name="connsiteX2" fmla="*/ 1176793 w 1176793"/>
                <a:gd name="connsiteY2" fmla="*/ 0 h 35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793" h="357809">
                  <a:moveTo>
                    <a:pt x="0" y="357809"/>
                  </a:moveTo>
                  <a:lnTo>
                    <a:pt x="413468" y="341907"/>
                  </a:lnTo>
                  <a:lnTo>
                    <a:pt x="1176793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Freeform 1027"/>
            <p:cNvSpPr/>
            <p:nvPr/>
          </p:nvSpPr>
          <p:spPr>
            <a:xfrm>
              <a:off x="3116911" y="3848431"/>
              <a:ext cx="5780599" cy="1200647"/>
            </a:xfrm>
            <a:custGeom>
              <a:avLst/>
              <a:gdLst>
                <a:gd name="connsiteX0" fmla="*/ 0 w 5780599"/>
                <a:gd name="connsiteY0" fmla="*/ 1200647 h 1200647"/>
                <a:gd name="connsiteX1" fmla="*/ 2178658 w 5780599"/>
                <a:gd name="connsiteY1" fmla="*/ 1152939 h 1200647"/>
                <a:gd name="connsiteX2" fmla="*/ 4476585 w 5780599"/>
                <a:gd name="connsiteY2" fmla="*/ 119270 h 1200647"/>
                <a:gd name="connsiteX3" fmla="*/ 5406887 w 5780599"/>
                <a:gd name="connsiteY3" fmla="*/ 0 h 1200647"/>
                <a:gd name="connsiteX4" fmla="*/ 5581816 w 5780599"/>
                <a:gd name="connsiteY4" fmla="*/ 31806 h 1200647"/>
                <a:gd name="connsiteX5" fmla="*/ 5780599 w 5780599"/>
                <a:gd name="connsiteY5" fmla="*/ 31806 h 1200647"/>
                <a:gd name="connsiteX0" fmla="*/ 0 w 5780599"/>
                <a:gd name="connsiteY0" fmla="*/ 1200647 h 1200647"/>
                <a:gd name="connsiteX1" fmla="*/ 2051438 w 5780599"/>
                <a:gd name="connsiteY1" fmla="*/ 1168842 h 1200647"/>
                <a:gd name="connsiteX2" fmla="*/ 4476585 w 5780599"/>
                <a:gd name="connsiteY2" fmla="*/ 119270 h 1200647"/>
                <a:gd name="connsiteX3" fmla="*/ 5406887 w 5780599"/>
                <a:gd name="connsiteY3" fmla="*/ 0 h 1200647"/>
                <a:gd name="connsiteX4" fmla="*/ 5581816 w 5780599"/>
                <a:gd name="connsiteY4" fmla="*/ 31806 h 1200647"/>
                <a:gd name="connsiteX5" fmla="*/ 5780599 w 5780599"/>
                <a:gd name="connsiteY5" fmla="*/ 31806 h 120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0599" h="1200647">
                  <a:moveTo>
                    <a:pt x="0" y="1200647"/>
                  </a:moveTo>
                  <a:lnTo>
                    <a:pt x="2051438" y="1168842"/>
                  </a:lnTo>
                  <a:lnTo>
                    <a:pt x="4476585" y="119270"/>
                  </a:lnTo>
                  <a:lnTo>
                    <a:pt x="5406887" y="0"/>
                  </a:lnTo>
                  <a:lnTo>
                    <a:pt x="5581816" y="31806"/>
                  </a:lnTo>
                  <a:lnTo>
                    <a:pt x="5780599" y="31806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Freeform 1028"/>
            <p:cNvSpPr/>
            <p:nvPr/>
          </p:nvSpPr>
          <p:spPr>
            <a:xfrm>
              <a:off x="0" y="1240403"/>
              <a:ext cx="9159903" cy="1240404"/>
            </a:xfrm>
            <a:custGeom>
              <a:avLst/>
              <a:gdLst>
                <a:gd name="connsiteX0" fmla="*/ 9159903 w 9159903"/>
                <a:gd name="connsiteY0" fmla="*/ 1240404 h 1240404"/>
                <a:gd name="connsiteX1" fmla="*/ 8293210 w 9159903"/>
                <a:gd name="connsiteY1" fmla="*/ 1033670 h 1240404"/>
                <a:gd name="connsiteX2" fmla="*/ 6846073 w 9159903"/>
                <a:gd name="connsiteY2" fmla="*/ 993914 h 1240404"/>
                <a:gd name="connsiteX3" fmla="*/ 6392849 w 9159903"/>
                <a:gd name="connsiteY3" fmla="*/ 707667 h 1240404"/>
                <a:gd name="connsiteX4" fmla="*/ 5557962 w 9159903"/>
                <a:gd name="connsiteY4" fmla="*/ 572494 h 1240404"/>
                <a:gd name="connsiteX5" fmla="*/ 4269850 w 9159903"/>
                <a:gd name="connsiteY5" fmla="*/ 389614 h 1240404"/>
                <a:gd name="connsiteX6" fmla="*/ 0 w 9159903"/>
                <a:gd name="connsiteY6" fmla="*/ 0 h 124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9903" h="1240404">
                  <a:moveTo>
                    <a:pt x="9159903" y="1240404"/>
                  </a:moveTo>
                  <a:lnTo>
                    <a:pt x="8293210" y="1033670"/>
                  </a:lnTo>
                  <a:lnTo>
                    <a:pt x="6846073" y="993914"/>
                  </a:lnTo>
                  <a:lnTo>
                    <a:pt x="6392849" y="707667"/>
                  </a:lnTo>
                  <a:lnTo>
                    <a:pt x="5557962" y="572494"/>
                  </a:lnTo>
                  <a:lnTo>
                    <a:pt x="4269850" y="389614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Freeform 1029"/>
            <p:cNvSpPr/>
            <p:nvPr/>
          </p:nvSpPr>
          <p:spPr>
            <a:xfrm>
              <a:off x="1176793" y="1160890"/>
              <a:ext cx="5208104" cy="779228"/>
            </a:xfrm>
            <a:custGeom>
              <a:avLst/>
              <a:gdLst>
                <a:gd name="connsiteX0" fmla="*/ 5208104 w 5208104"/>
                <a:gd name="connsiteY0" fmla="*/ 779228 h 779228"/>
                <a:gd name="connsiteX1" fmla="*/ 2894275 w 5208104"/>
                <a:gd name="connsiteY1" fmla="*/ 159027 h 779228"/>
                <a:gd name="connsiteX2" fmla="*/ 0 w 5208104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8104" h="779228">
                  <a:moveTo>
                    <a:pt x="5208104" y="779228"/>
                  </a:moveTo>
                  <a:lnTo>
                    <a:pt x="2894275" y="15902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Freeform 1030"/>
            <p:cNvSpPr/>
            <p:nvPr/>
          </p:nvSpPr>
          <p:spPr>
            <a:xfrm>
              <a:off x="-23854" y="2576223"/>
              <a:ext cx="9175805" cy="1089328"/>
            </a:xfrm>
            <a:custGeom>
              <a:avLst/>
              <a:gdLst>
                <a:gd name="connsiteX0" fmla="*/ 9175805 w 9175805"/>
                <a:gd name="connsiteY0" fmla="*/ 0 h 1089328"/>
                <a:gd name="connsiteX1" fmla="*/ 8523798 w 9175805"/>
                <a:gd name="connsiteY1" fmla="*/ 373711 h 1089328"/>
                <a:gd name="connsiteX2" fmla="*/ 6202017 w 9175805"/>
                <a:gd name="connsiteY2" fmla="*/ 779227 h 1089328"/>
                <a:gd name="connsiteX3" fmla="*/ 5168348 w 9175805"/>
                <a:gd name="connsiteY3" fmla="*/ 882594 h 1089328"/>
                <a:gd name="connsiteX4" fmla="*/ 3983604 w 9175805"/>
                <a:gd name="connsiteY4" fmla="*/ 1089328 h 1089328"/>
                <a:gd name="connsiteX5" fmla="*/ 2663687 w 9175805"/>
                <a:gd name="connsiteY5" fmla="*/ 1081377 h 1089328"/>
                <a:gd name="connsiteX6" fmla="*/ 1351722 w 9175805"/>
                <a:gd name="connsiteY6" fmla="*/ 826935 h 1089328"/>
                <a:gd name="connsiteX7" fmla="*/ 0 w 9175805"/>
                <a:gd name="connsiteY7" fmla="*/ 993913 h 10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75805" h="1089328">
                  <a:moveTo>
                    <a:pt x="9175805" y="0"/>
                  </a:moveTo>
                  <a:lnTo>
                    <a:pt x="8523798" y="373711"/>
                  </a:lnTo>
                  <a:lnTo>
                    <a:pt x="6202017" y="779227"/>
                  </a:lnTo>
                  <a:lnTo>
                    <a:pt x="5168348" y="882594"/>
                  </a:lnTo>
                  <a:lnTo>
                    <a:pt x="3983604" y="1089328"/>
                  </a:lnTo>
                  <a:lnTo>
                    <a:pt x="2663687" y="1081377"/>
                  </a:lnTo>
                  <a:lnTo>
                    <a:pt x="1351722" y="826935"/>
                  </a:lnTo>
                  <a:lnTo>
                    <a:pt x="0" y="993913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Freeform 1031"/>
            <p:cNvSpPr/>
            <p:nvPr/>
          </p:nvSpPr>
          <p:spPr>
            <a:xfrm>
              <a:off x="-7951" y="3108960"/>
              <a:ext cx="1327868" cy="294198"/>
            </a:xfrm>
            <a:custGeom>
              <a:avLst/>
              <a:gdLst>
                <a:gd name="connsiteX0" fmla="*/ 0 w 1327868"/>
                <a:gd name="connsiteY0" fmla="*/ 0 h 294198"/>
                <a:gd name="connsiteX1" fmla="*/ 1327868 w 1327868"/>
                <a:gd name="connsiteY1" fmla="*/ 294198 h 29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868" h="294198">
                  <a:moveTo>
                    <a:pt x="0" y="0"/>
                  </a:moveTo>
                  <a:lnTo>
                    <a:pt x="1327868" y="294198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 1032"/>
            <p:cNvSpPr/>
            <p:nvPr/>
          </p:nvSpPr>
          <p:spPr>
            <a:xfrm>
              <a:off x="-7951" y="3673503"/>
              <a:ext cx="3927944" cy="1200647"/>
            </a:xfrm>
            <a:custGeom>
              <a:avLst/>
              <a:gdLst>
                <a:gd name="connsiteX0" fmla="*/ 3927944 w 3927944"/>
                <a:gd name="connsiteY0" fmla="*/ 0 h 1200647"/>
                <a:gd name="connsiteX1" fmla="*/ 946205 w 3927944"/>
                <a:gd name="connsiteY1" fmla="*/ 1025718 h 1200647"/>
                <a:gd name="connsiteX2" fmla="*/ 0 w 3927944"/>
                <a:gd name="connsiteY2" fmla="*/ 1200647 h 120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7944" h="1200647">
                  <a:moveTo>
                    <a:pt x="3927944" y="0"/>
                  </a:moveTo>
                  <a:lnTo>
                    <a:pt x="946205" y="1025718"/>
                  </a:lnTo>
                  <a:lnTo>
                    <a:pt x="0" y="1200647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Freeform 1033"/>
            <p:cNvSpPr/>
            <p:nvPr/>
          </p:nvSpPr>
          <p:spPr>
            <a:xfrm>
              <a:off x="-15903" y="3888188"/>
              <a:ext cx="3299792" cy="485029"/>
            </a:xfrm>
            <a:custGeom>
              <a:avLst/>
              <a:gdLst>
                <a:gd name="connsiteX0" fmla="*/ 3299792 w 3299792"/>
                <a:gd name="connsiteY0" fmla="*/ 0 h 485029"/>
                <a:gd name="connsiteX1" fmla="*/ 1558456 w 3299792"/>
                <a:gd name="connsiteY1" fmla="*/ 198782 h 485029"/>
                <a:gd name="connsiteX2" fmla="*/ 0 w 3299792"/>
                <a:gd name="connsiteY2" fmla="*/ 485029 h 48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9792" h="485029">
                  <a:moveTo>
                    <a:pt x="3299792" y="0"/>
                  </a:moveTo>
                  <a:lnTo>
                    <a:pt x="1558456" y="198782"/>
                  </a:lnTo>
                  <a:lnTo>
                    <a:pt x="0" y="485029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Freeform 1034"/>
            <p:cNvSpPr/>
            <p:nvPr/>
          </p:nvSpPr>
          <p:spPr>
            <a:xfrm>
              <a:off x="5915770" y="2536466"/>
              <a:ext cx="3236181" cy="1486894"/>
            </a:xfrm>
            <a:custGeom>
              <a:avLst/>
              <a:gdLst>
                <a:gd name="connsiteX0" fmla="*/ 0 w 3236181"/>
                <a:gd name="connsiteY0" fmla="*/ 1486894 h 1486894"/>
                <a:gd name="connsiteX1" fmla="*/ 811033 w 3236181"/>
                <a:gd name="connsiteY1" fmla="*/ 556591 h 1486894"/>
                <a:gd name="connsiteX2" fmla="*/ 1367625 w 3236181"/>
                <a:gd name="connsiteY2" fmla="*/ 79513 h 1486894"/>
                <a:gd name="connsiteX3" fmla="*/ 2321781 w 3236181"/>
                <a:gd name="connsiteY3" fmla="*/ 0 h 1486894"/>
                <a:gd name="connsiteX4" fmla="*/ 3236181 w 3236181"/>
                <a:gd name="connsiteY4" fmla="*/ 31805 h 148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81" h="1486894">
                  <a:moveTo>
                    <a:pt x="0" y="1486894"/>
                  </a:moveTo>
                  <a:lnTo>
                    <a:pt x="811033" y="556591"/>
                  </a:lnTo>
                  <a:lnTo>
                    <a:pt x="1367625" y="79513"/>
                  </a:lnTo>
                  <a:lnTo>
                    <a:pt x="2321781" y="0"/>
                  </a:lnTo>
                  <a:lnTo>
                    <a:pt x="3236181" y="31805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 1035"/>
            <p:cNvSpPr/>
            <p:nvPr/>
          </p:nvSpPr>
          <p:spPr>
            <a:xfrm>
              <a:off x="7307249" y="2449002"/>
              <a:ext cx="1836751" cy="151075"/>
            </a:xfrm>
            <a:custGeom>
              <a:avLst/>
              <a:gdLst>
                <a:gd name="connsiteX0" fmla="*/ 0 w 1836751"/>
                <a:gd name="connsiteY0" fmla="*/ 151075 h 151075"/>
                <a:gd name="connsiteX1" fmla="*/ 214685 w 1836751"/>
                <a:gd name="connsiteY1" fmla="*/ 31805 h 151075"/>
                <a:gd name="connsiteX2" fmla="*/ 962108 w 1836751"/>
                <a:gd name="connsiteY2" fmla="*/ 0 h 151075"/>
                <a:gd name="connsiteX3" fmla="*/ 1836751 w 1836751"/>
                <a:gd name="connsiteY3" fmla="*/ 79513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751" h="151075">
                  <a:moveTo>
                    <a:pt x="0" y="151075"/>
                  </a:moveTo>
                  <a:lnTo>
                    <a:pt x="214685" y="31805"/>
                  </a:lnTo>
                  <a:lnTo>
                    <a:pt x="962108" y="0"/>
                  </a:lnTo>
                  <a:lnTo>
                    <a:pt x="1836751" y="79513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 1036"/>
            <p:cNvSpPr/>
            <p:nvPr/>
          </p:nvSpPr>
          <p:spPr>
            <a:xfrm>
              <a:off x="7545788" y="2353586"/>
              <a:ext cx="1606163" cy="159026"/>
            </a:xfrm>
            <a:custGeom>
              <a:avLst/>
              <a:gdLst>
                <a:gd name="connsiteX0" fmla="*/ 0 w 1606163"/>
                <a:gd name="connsiteY0" fmla="*/ 119270 h 159026"/>
                <a:gd name="connsiteX1" fmla="*/ 278295 w 1606163"/>
                <a:gd name="connsiteY1" fmla="*/ 0 h 159026"/>
                <a:gd name="connsiteX2" fmla="*/ 771276 w 1606163"/>
                <a:gd name="connsiteY2" fmla="*/ 7951 h 159026"/>
                <a:gd name="connsiteX3" fmla="*/ 1606163 w 1606163"/>
                <a:gd name="connsiteY3" fmla="*/ 159026 h 15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163" h="159026">
                  <a:moveTo>
                    <a:pt x="0" y="119270"/>
                  </a:moveTo>
                  <a:lnTo>
                    <a:pt x="278295" y="0"/>
                  </a:lnTo>
                  <a:lnTo>
                    <a:pt x="771276" y="7951"/>
                  </a:lnTo>
                  <a:lnTo>
                    <a:pt x="1606163" y="159026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1037"/>
            <p:cNvSpPr/>
            <p:nvPr/>
          </p:nvSpPr>
          <p:spPr>
            <a:xfrm>
              <a:off x="3943847" y="1717482"/>
              <a:ext cx="3411110" cy="5168348"/>
            </a:xfrm>
            <a:custGeom>
              <a:avLst/>
              <a:gdLst>
                <a:gd name="connsiteX0" fmla="*/ 318052 w 3411110"/>
                <a:gd name="connsiteY0" fmla="*/ 0 h 5168348"/>
                <a:gd name="connsiteX1" fmla="*/ 0 w 3411110"/>
                <a:gd name="connsiteY1" fmla="*/ 1948069 h 5168348"/>
                <a:gd name="connsiteX2" fmla="*/ 278296 w 3411110"/>
                <a:gd name="connsiteY2" fmla="*/ 2592125 h 5168348"/>
                <a:gd name="connsiteX3" fmla="*/ 2504661 w 3411110"/>
                <a:gd name="connsiteY3" fmla="*/ 4301655 h 5168348"/>
                <a:gd name="connsiteX4" fmla="*/ 3108960 w 3411110"/>
                <a:gd name="connsiteY4" fmla="*/ 4778734 h 5168348"/>
                <a:gd name="connsiteX5" fmla="*/ 3411110 w 3411110"/>
                <a:gd name="connsiteY5" fmla="*/ 5168348 h 516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1110" h="5168348">
                  <a:moveTo>
                    <a:pt x="318052" y="0"/>
                  </a:moveTo>
                  <a:lnTo>
                    <a:pt x="0" y="1948069"/>
                  </a:lnTo>
                  <a:lnTo>
                    <a:pt x="278296" y="2592125"/>
                  </a:lnTo>
                  <a:lnTo>
                    <a:pt x="2504661" y="4301655"/>
                  </a:lnTo>
                  <a:lnTo>
                    <a:pt x="3108960" y="4778734"/>
                  </a:lnTo>
                  <a:lnTo>
                    <a:pt x="3411110" y="5168348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 1038"/>
            <p:cNvSpPr/>
            <p:nvPr/>
          </p:nvSpPr>
          <p:spPr>
            <a:xfrm>
              <a:off x="6559826" y="2488758"/>
              <a:ext cx="1017767" cy="4397072"/>
            </a:xfrm>
            <a:custGeom>
              <a:avLst/>
              <a:gdLst>
                <a:gd name="connsiteX0" fmla="*/ 206734 w 1017767"/>
                <a:gd name="connsiteY0" fmla="*/ 0 h 4397072"/>
                <a:gd name="connsiteX1" fmla="*/ 0 w 1017767"/>
                <a:gd name="connsiteY1" fmla="*/ 787179 h 4397072"/>
                <a:gd name="connsiteX2" fmla="*/ 270344 w 1017767"/>
                <a:gd name="connsiteY2" fmla="*/ 2170706 h 4397072"/>
                <a:gd name="connsiteX3" fmla="*/ 357809 w 1017767"/>
                <a:gd name="connsiteY3" fmla="*/ 2989691 h 4397072"/>
                <a:gd name="connsiteX4" fmla="*/ 1017767 w 1017767"/>
                <a:gd name="connsiteY4" fmla="*/ 4397072 h 43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767" h="4397072">
                  <a:moveTo>
                    <a:pt x="206734" y="0"/>
                  </a:moveTo>
                  <a:lnTo>
                    <a:pt x="0" y="787179"/>
                  </a:lnTo>
                  <a:lnTo>
                    <a:pt x="270344" y="2170706"/>
                  </a:lnTo>
                  <a:lnTo>
                    <a:pt x="357809" y="2989691"/>
                  </a:lnTo>
                  <a:lnTo>
                    <a:pt x="1017767" y="4397072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 1039"/>
            <p:cNvSpPr/>
            <p:nvPr/>
          </p:nvSpPr>
          <p:spPr>
            <a:xfrm>
              <a:off x="6861976" y="2242268"/>
              <a:ext cx="1542553" cy="1049572"/>
            </a:xfrm>
            <a:custGeom>
              <a:avLst/>
              <a:gdLst>
                <a:gd name="connsiteX0" fmla="*/ 1542553 w 1542553"/>
                <a:gd name="connsiteY0" fmla="*/ 1049572 h 1049572"/>
                <a:gd name="connsiteX1" fmla="*/ 818984 w 1542553"/>
                <a:gd name="connsiteY1" fmla="*/ 850789 h 1049572"/>
                <a:gd name="connsiteX2" fmla="*/ 0 w 1542553"/>
                <a:gd name="connsiteY2" fmla="*/ 0 h 104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2553" h="1049572">
                  <a:moveTo>
                    <a:pt x="1542553" y="1049572"/>
                  </a:moveTo>
                  <a:lnTo>
                    <a:pt x="818984" y="850789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Freeform 1041"/>
            <p:cNvSpPr/>
            <p:nvPr/>
          </p:nvSpPr>
          <p:spPr>
            <a:xfrm>
              <a:off x="1415332" y="3419061"/>
              <a:ext cx="4746929" cy="1296062"/>
            </a:xfrm>
            <a:custGeom>
              <a:avLst/>
              <a:gdLst>
                <a:gd name="connsiteX0" fmla="*/ 0 w 4746929"/>
                <a:gd name="connsiteY0" fmla="*/ 0 h 1296062"/>
                <a:gd name="connsiteX1" fmla="*/ 1749287 w 4746929"/>
                <a:gd name="connsiteY1" fmla="*/ 1033669 h 1296062"/>
                <a:gd name="connsiteX2" fmla="*/ 2703444 w 4746929"/>
                <a:gd name="connsiteY2" fmla="*/ 1296062 h 1296062"/>
                <a:gd name="connsiteX3" fmla="*/ 4746929 w 4746929"/>
                <a:gd name="connsiteY3" fmla="*/ 1168842 h 129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6929" h="1296062">
                  <a:moveTo>
                    <a:pt x="0" y="0"/>
                  </a:moveTo>
                  <a:lnTo>
                    <a:pt x="1749287" y="1033669"/>
                  </a:lnTo>
                  <a:lnTo>
                    <a:pt x="2703444" y="1296062"/>
                  </a:lnTo>
                  <a:lnTo>
                    <a:pt x="4746929" y="1168842"/>
                  </a:lnTo>
                </a:path>
              </a:pathLst>
            </a:custGeom>
            <a:noFill/>
            <a:ln w="317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5" name="Group 1044"/>
          <p:cNvGrpSpPr/>
          <p:nvPr/>
        </p:nvGrpSpPr>
        <p:grpSpPr>
          <a:xfrm>
            <a:off x="3976688" y="1547813"/>
            <a:ext cx="2990850" cy="2088356"/>
            <a:chOff x="3976688" y="1547813"/>
            <a:chExt cx="2990850" cy="2088356"/>
          </a:xfrm>
        </p:grpSpPr>
        <p:sp>
          <p:nvSpPr>
            <p:cNvPr id="2" name="Freeform 1"/>
            <p:cNvSpPr/>
            <p:nvPr/>
          </p:nvSpPr>
          <p:spPr>
            <a:xfrm>
              <a:off x="5295900" y="1547813"/>
              <a:ext cx="488156" cy="402431"/>
            </a:xfrm>
            <a:custGeom>
              <a:avLst/>
              <a:gdLst>
                <a:gd name="connsiteX0" fmla="*/ 85725 w 488156"/>
                <a:gd name="connsiteY0" fmla="*/ 354806 h 402431"/>
                <a:gd name="connsiteX1" fmla="*/ 0 w 488156"/>
                <a:gd name="connsiteY1" fmla="*/ 171450 h 402431"/>
                <a:gd name="connsiteX2" fmla="*/ 145256 w 488156"/>
                <a:gd name="connsiteY2" fmla="*/ 11906 h 402431"/>
                <a:gd name="connsiteX3" fmla="*/ 292894 w 488156"/>
                <a:gd name="connsiteY3" fmla="*/ 0 h 402431"/>
                <a:gd name="connsiteX4" fmla="*/ 350044 w 488156"/>
                <a:gd name="connsiteY4" fmla="*/ 14287 h 402431"/>
                <a:gd name="connsiteX5" fmla="*/ 419100 w 488156"/>
                <a:gd name="connsiteY5" fmla="*/ 64293 h 402431"/>
                <a:gd name="connsiteX6" fmla="*/ 488156 w 488156"/>
                <a:gd name="connsiteY6" fmla="*/ 157162 h 402431"/>
                <a:gd name="connsiteX7" fmla="*/ 397669 w 488156"/>
                <a:gd name="connsiteY7" fmla="*/ 402431 h 402431"/>
                <a:gd name="connsiteX8" fmla="*/ 85725 w 488156"/>
                <a:gd name="connsiteY8" fmla="*/ 354806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156" h="402431">
                  <a:moveTo>
                    <a:pt x="85725" y="354806"/>
                  </a:moveTo>
                  <a:lnTo>
                    <a:pt x="0" y="171450"/>
                  </a:lnTo>
                  <a:lnTo>
                    <a:pt x="145256" y="11906"/>
                  </a:lnTo>
                  <a:lnTo>
                    <a:pt x="292894" y="0"/>
                  </a:lnTo>
                  <a:lnTo>
                    <a:pt x="350044" y="14287"/>
                  </a:lnTo>
                  <a:lnTo>
                    <a:pt x="419100" y="64293"/>
                  </a:lnTo>
                  <a:lnTo>
                    <a:pt x="488156" y="157162"/>
                  </a:lnTo>
                  <a:lnTo>
                    <a:pt x="397669" y="402431"/>
                  </a:lnTo>
                  <a:lnTo>
                    <a:pt x="85725" y="354806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5195888" y="1902620"/>
              <a:ext cx="671512" cy="571500"/>
            </a:xfrm>
            <a:custGeom>
              <a:avLst/>
              <a:gdLst>
                <a:gd name="connsiteX0" fmla="*/ 0 w 671512"/>
                <a:gd name="connsiteY0" fmla="*/ 4762 h 573881"/>
                <a:gd name="connsiteX1" fmla="*/ 26193 w 671512"/>
                <a:gd name="connsiteY1" fmla="*/ 195262 h 573881"/>
                <a:gd name="connsiteX2" fmla="*/ 273843 w 671512"/>
                <a:gd name="connsiteY2" fmla="*/ 226218 h 573881"/>
                <a:gd name="connsiteX3" fmla="*/ 269081 w 671512"/>
                <a:gd name="connsiteY3" fmla="*/ 400050 h 573881"/>
                <a:gd name="connsiteX4" fmla="*/ 214312 w 671512"/>
                <a:gd name="connsiteY4" fmla="*/ 450056 h 573881"/>
                <a:gd name="connsiteX5" fmla="*/ 278606 w 671512"/>
                <a:gd name="connsiteY5" fmla="*/ 466725 h 573881"/>
                <a:gd name="connsiteX6" fmla="*/ 319087 w 671512"/>
                <a:gd name="connsiteY6" fmla="*/ 573881 h 573881"/>
                <a:gd name="connsiteX7" fmla="*/ 566737 w 671512"/>
                <a:gd name="connsiteY7" fmla="*/ 559593 h 573881"/>
                <a:gd name="connsiteX8" fmla="*/ 590550 w 671512"/>
                <a:gd name="connsiteY8" fmla="*/ 464343 h 573881"/>
                <a:gd name="connsiteX9" fmla="*/ 671512 w 671512"/>
                <a:gd name="connsiteY9" fmla="*/ 433387 h 573881"/>
                <a:gd name="connsiteX10" fmla="*/ 652462 w 671512"/>
                <a:gd name="connsiteY10" fmla="*/ 135731 h 573881"/>
                <a:gd name="connsiteX11" fmla="*/ 619125 w 671512"/>
                <a:gd name="connsiteY11" fmla="*/ 126206 h 573881"/>
                <a:gd name="connsiteX12" fmla="*/ 502443 w 671512"/>
                <a:gd name="connsiteY12" fmla="*/ 50006 h 573881"/>
                <a:gd name="connsiteX13" fmla="*/ 183356 w 671512"/>
                <a:gd name="connsiteY13" fmla="*/ 2381 h 573881"/>
                <a:gd name="connsiteX14" fmla="*/ 88106 w 671512"/>
                <a:gd name="connsiteY14" fmla="*/ 0 h 573881"/>
                <a:gd name="connsiteX0" fmla="*/ 0 w 671512"/>
                <a:gd name="connsiteY0" fmla="*/ 2381 h 571500"/>
                <a:gd name="connsiteX1" fmla="*/ 26193 w 671512"/>
                <a:gd name="connsiteY1" fmla="*/ 192881 h 571500"/>
                <a:gd name="connsiteX2" fmla="*/ 273843 w 671512"/>
                <a:gd name="connsiteY2" fmla="*/ 223837 h 571500"/>
                <a:gd name="connsiteX3" fmla="*/ 269081 w 671512"/>
                <a:gd name="connsiteY3" fmla="*/ 397669 h 571500"/>
                <a:gd name="connsiteX4" fmla="*/ 214312 w 671512"/>
                <a:gd name="connsiteY4" fmla="*/ 447675 h 571500"/>
                <a:gd name="connsiteX5" fmla="*/ 278606 w 671512"/>
                <a:gd name="connsiteY5" fmla="*/ 464344 h 571500"/>
                <a:gd name="connsiteX6" fmla="*/ 319087 w 671512"/>
                <a:gd name="connsiteY6" fmla="*/ 571500 h 571500"/>
                <a:gd name="connsiteX7" fmla="*/ 566737 w 671512"/>
                <a:gd name="connsiteY7" fmla="*/ 557212 h 571500"/>
                <a:gd name="connsiteX8" fmla="*/ 590550 w 671512"/>
                <a:gd name="connsiteY8" fmla="*/ 461962 h 571500"/>
                <a:gd name="connsiteX9" fmla="*/ 671512 w 671512"/>
                <a:gd name="connsiteY9" fmla="*/ 431006 h 571500"/>
                <a:gd name="connsiteX10" fmla="*/ 652462 w 671512"/>
                <a:gd name="connsiteY10" fmla="*/ 133350 h 571500"/>
                <a:gd name="connsiteX11" fmla="*/ 619125 w 671512"/>
                <a:gd name="connsiteY11" fmla="*/ 123825 h 571500"/>
                <a:gd name="connsiteX12" fmla="*/ 502443 w 671512"/>
                <a:gd name="connsiteY12" fmla="*/ 47625 h 571500"/>
                <a:gd name="connsiteX13" fmla="*/ 183356 w 671512"/>
                <a:gd name="connsiteY13" fmla="*/ 0 h 571500"/>
                <a:gd name="connsiteX14" fmla="*/ 0 w 671512"/>
                <a:gd name="connsiteY1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1512" h="571500">
                  <a:moveTo>
                    <a:pt x="0" y="2381"/>
                  </a:moveTo>
                  <a:lnTo>
                    <a:pt x="26193" y="192881"/>
                  </a:lnTo>
                  <a:lnTo>
                    <a:pt x="273843" y="223837"/>
                  </a:lnTo>
                  <a:lnTo>
                    <a:pt x="269081" y="397669"/>
                  </a:lnTo>
                  <a:lnTo>
                    <a:pt x="214312" y="447675"/>
                  </a:lnTo>
                  <a:lnTo>
                    <a:pt x="278606" y="464344"/>
                  </a:lnTo>
                  <a:lnTo>
                    <a:pt x="319087" y="571500"/>
                  </a:lnTo>
                  <a:lnTo>
                    <a:pt x="566737" y="557212"/>
                  </a:lnTo>
                  <a:lnTo>
                    <a:pt x="590550" y="461962"/>
                  </a:lnTo>
                  <a:lnTo>
                    <a:pt x="671512" y="431006"/>
                  </a:lnTo>
                  <a:lnTo>
                    <a:pt x="652462" y="133350"/>
                  </a:lnTo>
                  <a:lnTo>
                    <a:pt x="619125" y="123825"/>
                  </a:lnTo>
                  <a:lnTo>
                    <a:pt x="502443" y="47625"/>
                  </a:lnTo>
                  <a:lnTo>
                    <a:pt x="183356" y="0"/>
                  </a:lnTo>
                  <a:lnTo>
                    <a:pt x="0" y="0"/>
                  </a:lnTo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045869" y="2095500"/>
              <a:ext cx="421481" cy="342900"/>
            </a:xfrm>
            <a:custGeom>
              <a:avLst/>
              <a:gdLst>
                <a:gd name="connsiteX0" fmla="*/ 173831 w 421481"/>
                <a:gd name="connsiteY0" fmla="*/ 0 h 342900"/>
                <a:gd name="connsiteX1" fmla="*/ 421481 w 421481"/>
                <a:gd name="connsiteY1" fmla="*/ 30956 h 342900"/>
                <a:gd name="connsiteX2" fmla="*/ 416719 w 421481"/>
                <a:gd name="connsiteY2" fmla="*/ 207169 h 342900"/>
                <a:gd name="connsiteX3" fmla="*/ 361950 w 421481"/>
                <a:gd name="connsiteY3" fmla="*/ 254794 h 342900"/>
                <a:gd name="connsiteX4" fmla="*/ 126206 w 421481"/>
                <a:gd name="connsiteY4" fmla="*/ 342900 h 342900"/>
                <a:gd name="connsiteX5" fmla="*/ 0 w 421481"/>
                <a:gd name="connsiteY5" fmla="*/ 171450 h 342900"/>
                <a:gd name="connsiteX6" fmla="*/ 7144 w 421481"/>
                <a:gd name="connsiteY6" fmla="*/ 95250 h 342900"/>
                <a:gd name="connsiteX7" fmla="*/ 47625 w 421481"/>
                <a:gd name="connsiteY7" fmla="*/ 7144 h 342900"/>
                <a:gd name="connsiteX8" fmla="*/ 173831 w 421481"/>
                <a:gd name="connsiteY8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481" h="342900">
                  <a:moveTo>
                    <a:pt x="173831" y="0"/>
                  </a:moveTo>
                  <a:lnTo>
                    <a:pt x="421481" y="30956"/>
                  </a:lnTo>
                  <a:lnTo>
                    <a:pt x="416719" y="207169"/>
                  </a:lnTo>
                  <a:lnTo>
                    <a:pt x="361950" y="254794"/>
                  </a:lnTo>
                  <a:lnTo>
                    <a:pt x="126206" y="342900"/>
                  </a:lnTo>
                  <a:lnTo>
                    <a:pt x="0" y="171450"/>
                  </a:lnTo>
                  <a:lnTo>
                    <a:pt x="7144" y="95250"/>
                  </a:lnTo>
                  <a:lnTo>
                    <a:pt x="47625" y="7144"/>
                  </a:lnTo>
                  <a:lnTo>
                    <a:pt x="173831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057775" y="2347913"/>
              <a:ext cx="459581" cy="504825"/>
            </a:xfrm>
            <a:custGeom>
              <a:avLst/>
              <a:gdLst>
                <a:gd name="connsiteX0" fmla="*/ 419100 w 459581"/>
                <a:gd name="connsiteY0" fmla="*/ 223837 h 504825"/>
                <a:gd name="connsiteX1" fmla="*/ 376238 w 459581"/>
                <a:gd name="connsiteY1" fmla="*/ 297656 h 504825"/>
                <a:gd name="connsiteX2" fmla="*/ 388144 w 459581"/>
                <a:gd name="connsiteY2" fmla="*/ 414337 h 504825"/>
                <a:gd name="connsiteX3" fmla="*/ 288131 w 459581"/>
                <a:gd name="connsiteY3" fmla="*/ 419100 h 504825"/>
                <a:gd name="connsiteX4" fmla="*/ 161925 w 459581"/>
                <a:gd name="connsiteY4" fmla="*/ 504825 h 504825"/>
                <a:gd name="connsiteX5" fmla="*/ 52388 w 459581"/>
                <a:gd name="connsiteY5" fmla="*/ 307181 h 504825"/>
                <a:gd name="connsiteX6" fmla="*/ 0 w 459581"/>
                <a:gd name="connsiteY6" fmla="*/ 278606 h 504825"/>
                <a:gd name="connsiteX7" fmla="*/ 38100 w 459581"/>
                <a:gd name="connsiteY7" fmla="*/ 252412 h 504825"/>
                <a:gd name="connsiteX8" fmla="*/ 116681 w 459581"/>
                <a:gd name="connsiteY8" fmla="*/ 88106 h 504825"/>
                <a:gd name="connsiteX9" fmla="*/ 347663 w 459581"/>
                <a:gd name="connsiteY9" fmla="*/ 0 h 504825"/>
                <a:gd name="connsiteX10" fmla="*/ 419100 w 459581"/>
                <a:gd name="connsiteY10" fmla="*/ 19050 h 504825"/>
                <a:gd name="connsiteX11" fmla="*/ 459581 w 459581"/>
                <a:gd name="connsiteY11" fmla="*/ 126206 h 504825"/>
                <a:gd name="connsiteX12" fmla="*/ 419100 w 459581"/>
                <a:gd name="connsiteY12" fmla="*/ 2238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581" h="504825">
                  <a:moveTo>
                    <a:pt x="419100" y="223837"/>
                  </a:moveTo>
                  <a:lnTo>
                    <a:pt x="376238" y="297656"/>
                  </a:lnTo>
                  <a:lnTo>
                    <a:pt x="388144" y="414337"/>
                  </a:lnTo>
                  <a:lnTo>
                    <a:pt x="288131" y="419100"/>
                  </a:lnTo>
                  <a:lnTo>
                    <a:pt x="161925" y="504825"/>
                  </a:lnTo>
                  <a:lnTo>
                    <a:pt x="52388" y="307181"/>
                  </a:lnTo>
                  <a:lnTo>
                    <a:pt x="0" y="278606"/>
                  </a:lnTo>
                  <a:lnTo>
                    <a:pt x="38100" y="252412"/>
                  </a:lnTo>
                  <a:lnTo>
                    <a:pt x="116681" y="88106"/>
                  </a:lnTo>
                  <a:lnTo>
                    <a:pt x="347663" y="0"/>
                  </a:lnTo>
                  <a:lnTo>
                    <a:pt x="419100" y="19050"/>
                  </a:lnTo>
                  <a:lnTo>
                    <a:pt x="459581" y="126206"/>
                  </a:lnTo>
                  <a:lnTo>
                    <a:pt x="419100" y="223837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845969" y="2033588"/>
              <a:ext cx="316706" cy="428625"/>
            </a:xfrm>
            <a:custGeom>
              <a:avLst/>
              <a:gdLst>
                <a:gd name="connsiteX0" fmla="*/ 0 w 316706"/>
                <a:gd name="connsiteY0" fmla="*/ 0 h 428625"/>
                <a:gd name="connsiteX1" fmla="*/ 316706 w 316706"/>
                <a:gd name="connsiteY1" fmla="*/ 2381 h 428625"/>
                <a:gd name="connsiteX2" fmla="*/ 316706 w 316706"/>
                <a:gd name="connsiteY2" fmla="*/ 123825 h 428625"/>
                <a:gd name="connsiteX3" fmla="*/ 269081 w 316706"/>
                <a:gd name="connsiteY3" fmla="*/ 235743 h 428625"/>
                <a:gd name="connsiteX4" fmla="*/ 292894 w 316706"/>
                <a:gd name="connsiteY4" fmla="*/ 419100 h 428625"/>
                <a:gd name="connsiteX5" fmla="*/ 207169 w 316706"/>
                <a:gd name="connsiteY5" fmla="*/ 428625 h 428625"/>
                <a:gd name="connsiteX6" fmla="*/ 192881 w 316706"/>
                <a:gd name="connsiteY6" fmla="*/ 390525 h 428625"/>
                <a:gd name="connsiteX7" fmla="*/ 23812 w 316706"/>
                <a:gd name="connsiteY7" fmla="*/ 300037 h 428625"/>
                <a:gd name="connsiteX8" fmla="*/ 0 w 316706"/>
                <a:gd name="connsiteY8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706" h="428625">
                  <a:moveTo>
                    <a:pt x="0" y="0"/>
                  </a:moveTo>
                  <a:lnTo>
                    <a:pt x="316706" y="2381"/>
                  </a:lnTo>
                  <a:lnTo>
                    <a:pt x="316706" y="123825"/>
                  </a:lnTo>
                  <a:lnTo>
                    <a:pt x="269081" y="235743"/>
                  </a:lnTo>
                  <a:lnTo>
                    <a:pt x="292894" y="419100"/>
                  </a:lnTo>
                  <a:lnTo>
                    <a:pt x="207169" y="428625"/>
                  </a:lnTo>
                  <a:lnTo>
                    <a:pt x="192881" y="390525"/>
                  </a:lnTo>
                  <a:lnTo>
                    <a:pt x="23812" y="300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15050" y="2035969"/>
              <a:ext cx="261938" cy="383381"/>
            </a:xfrm>
            <a:custGeom>
              <a:avLst/>
              <a:gdLst>
                <a:gd name="connsiteX0" fmla="*/ 42863 w 261938"/>
                <a:gd name="connsiteY0" fmla="*/ 0 h 383381"/>
                <a:gd name="connsiteX1" fmla="*/ 228600 w 261938"/>
                <a:gd name="connsiteY1" fmla="*/ 7144 h 383381"/>
                <a:gd name="connsiteX2" fmla="*/ 261938 w 261938"/>
                <a:gd name="connsiteY2" fmla="*/ 321469 h 383381"/>
                <a:gd name="connsiteX3" fmla="*/ 85725 w 261938"/>
                <a:gd name="connsiteY3" fmla="*/ 381000 h 383381"/>
                <a:gd name="connsiteX4" fmla="*/ 21431 w 261938"/>
                <a:gd name="connsiteY4" fmla="*/ 383381 h 383381"/>
                <a:gd name="connsiteX5" fmla="*/ 0 w 261938"/>
                <a:gd name="connsiteY5" fmla="*/ 230981 h 383381"/>
                <a:gd name="connsiteX6" fmla="*/ 45244 w 261938"/>
                <a:gd name="connsiteY6" fmla="*/ 126206 h 383381"/>
                <a:gd name="connsiteX7" fmla="*/ 42863 w 261938"/>
                <a:gd name="connsiteY7" fmla="*/ 0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38" h="383381">
                  <a:moveTo>
                    <a:pt x="42863" y="0"/>
                  </a:moveTo>
                  <a:lnTo>
                    <a:pt x="228600" y="7144"/>
                  </a:lnTo>
                  <a:lnTo>
                    <a:pt x="261938" y="321469"/>
                  </a:lnTo>
                  <a:lnTo>
                    <a:pt x="85725" y="381000"/>
                  </a:lnTo>
                  <a:lnTo>
                    <a:pt x="21431" y="383381"/>
                  </a:lnTo>
                  <a:lnTo>
                    <a:pt x="0" y="230981"/>
                  </a:lnTo>
                  <a:lnTo>
                    <a:pt x="45244" y="126206"/>
                  </a:lnTo>
                  <a:cubicBezTo>
                    <a:pt x="46038" y="84931"/>
                    <a:pt x="46831" y="43656"/>
                    <a:pt x="42863" y="0"/>
                  </a:cubicBez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55556" y="2147888"/>
              <a:ext cx="300038" cy="383381"/>
            </a:xfrm>
            <a:custGeom>
              <a:avLst/>
              <a:gdLst>
                <a:gd name="connsiteX0" fmla="*/ 300038 w 300038"/>
                <a:gd name="connsiteY0" fmla="*/ 107156 h 383381"/>
                <a:gd name="connsiteX1" fmla="*/ 245269 w 300038"/>
                <a:gd name="connsiteY1" fmla="*/ 207168 h 383381"/>
                <a:gd name="connsiteX2" fmla="*/ 266700 w 300038"/>
                <a:gd name="connsiteY2" fmla="*/ 354806 h 383381"/>
                <a:gd name="connsiteX3" fmla="*/ 238125 w 300038"/>
                <a:gd name="connsiteY3" fmla="*/ 373856 h 383381"/>
                <a:gd name="connsiteX4" fmla="*/ 188119 w 300038"/>
                <a:gd name="connsiteY4" fmla="*/ 361950 h 383381"/>
                <a:gd name="connsiteX5" fmla="*/ 138113 w 300038"/>
                <a:gd name="connsiteY5" fmla="*/ 383381 h 383381"/>
                <a:gd name="connsiteX6" fmla="*/ 90488 w 300038"/>
                <a:gd name="connsiteY6" fmla="*/ 328612 h 383381"/>
                <a:gd name="connsiteX7" fmla="*/ 78582 w 300038"/>
                <a:gd name="connsiteY7" fmla="*/ 252412 h 383381"/>
                <a:gd name="connsiteX8" fmla="*/ 21432 w 300038"/>
                <a:gd name="connsiteY8" fmla="*/ 209550 h 383381"/>
                <a:gd name="connsiteX9" fmla="*/ 0 w 300038"/>
                <a:gd name="connsiteY9" fmla="*/ 0 h 383381"/>
                <a:gd name="connsiteX10" fmla="*/ 90488 w 300038"/>
                <a:gd name="connsiteY10" fmla="*/ 16668 h 383381"/>
                <a:gd name="connsiteX11" fmla="*/ 178594 w 300038"/>
                <a:gd name="connsiteY11" fmla="*/ 14287 h 383381"/>
                <a:gd name="connsiteX12" fmla="*/ 183357 w 300038"/>
                <a:gd name="connsiteY12" fmla="*/ 35718 h 383381"/>
                <a:gd name="connsiteX13" fmla="*/ 247650 w 300038"/>
                <a:gd name="connsiteY13" fmla="*/ 111918 h 383381"/>
                <a:gd name="connsiteX14" fmla="*/ 300038 w 300038"/>
                <a:gd name="connsiteY14" fmla="*/ 107156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038" h="383381">
                  <a:moveTo>
                    <a:pt x="300038" y="107156"/>
                  </a:moveTo>
                  <a:lnTo>
                    <a:pt x="245269" y="207168"/>
                  </a:lnTo>
                  <a:lnTo>
                    <a:pt x="266700" y="354806"/>
                  </a:lnTo>
                  <a:lnTo>
                    <a:pt x="238125" y="373856"/>
                  </a:lnTo>
                  <a:lnTo>
                    <a:pt x="188119" y="361950"/>
                  </a:lnTo>
                  <a:lnTo>
                    <a:pt x="138113" y="383381"/>
                  </a:lnTo>
                  <a:lnTo>
                    <a:pt x="90488" y="328612"/>
                  </a:lnTo>
                  <a:lnTo>
                    <a:pt x="78582" y="252412"/>
                  </a:lnTo>
                  <a:lnTo>
                    <a:pt x="21432" y="209550"/>
                  </a:lnTo>
                  <a:lnTo>
                    <a:pt x="0" y="0"/>
                  </a:lnTo>
                  <a:lnTo>
                    <a:pt x="90488" y="16668"/>
                  </a:lnTo>
                  <a:lnTo>
                    <a:pt x="178594" y="14287"/>
                  </a:lnTo>
                  <a:lnTo>
                    <a:pt x="183357" y="35718"/>
                  </a:lnTo>
                  <a:lnTo>
                    <a:pt x="247650" y="111918"/>
                  </a:lnTo>
                  <a:lnTo>
                    <a:pt x="300038" y="107156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36481" y="2359819"/>
              <a:ext cx="354807" cy="328612"/>
            </a:xfrm>
            <a:custGeom>
              <a:avLst/>
              <a:gdLst>
                <a:gd name="connsiteX0" fmla="*/ 0 w 354807"/>
                <a:gd name="connsiteY0" fmla="*/ 57150 h 328612"/>
                <a:gd name="connsiteX1" fmla="*/ 0 w 354807"/>
                <a:gd name="connsiteY1" fmla="*/ 173831 h 328612"/>
                <a:gd name="connsiteX2" fmla="*/ 59532 w 354807"/>
                <a:gd name="connsiteY2" fmla="*/ 250031 h 328612"/>
                <a:gd name="connsiteX3" fmla="*/ 92869 w 354807"/>
                <a:gd name="connsiteY3" fmla="*/ 228600 h 328612"/>
                <a:gd name="connsiteX4" fmla="*/ 171450 w 354807"/>
                <a:gd name="connsiteY4" fmla="*/ 328612 h 328612"/>
                <a:gd name="connsiteX5" fmla="*/ 342900 w 354807"/>
                <a:gd name="connsiteY5" fmla="*/ 326231 h 328612"/>
                <a:gd name="connsiteX6" fmla="*/ 328613 w 354807"/>
                <a:gd name="connsiteY6" fmla="*/ 264319 h 328612"/>
                <a:gd name="connsiteX7" fmla="*/ 354807 w 354807"/>
                <a:gd name="connsiteY7" fmla="*/ 169069 h 328612"/>
                <a:gd name="connsiteX8" fmla="*/ 314325 w 354807"/>
                <a:gd name="connsiteY8" fmla="*/ 121444 h 328612"/>
                <a:gd name="connsiteX9" fmla="*/ 300038 w 354807"/>
                <a:gd name="connsiteY9" fmla="*/ 42862 h 328612"/>
                <a:gd name="connsiteX10" fmla="*/ 240507 w 354807"/>
                <a:gd name="connsiteY10" fmla="*/ 0 h 328612"/>
                <a:gd name="connsiteX11" fmla="*/ 61913 w 354807"/>
                <a:gd name="connsiteY11" fmla="*/ 59531 h 328612"/>
                <a:gd name="connsiteX12" fmla="*/ 0 w 354807"/>
                <a:gd name="connsiteY12" fmla="*/ 5715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807" h="328612">
                  <a:moveTo>
                    <a:pt x="0" y="57150"/>
                  </a:moveTo>
                  <a:lnTo>
                    <a:pt x="0" y="173831"/>
                  </a:lnTo>
                  <a:lnTo>
                    <a:pt x="59532" y="250031"/>
                  </a:lnTo>
                  <a:lnTo>
                    <a:pt x="92869" y="228600"/>
                  </a:lnTo>
                  <a:lnTo>
                    <a:pt x="171450" y="328612"/>
                  </a:lnTo>
                  <a:lnTo>
                    <a:pt x="342900" y="326231"/>
                  </a:lnTo>
                  <a:lnTo>
                    <a:pt x="328613" y="264319"/>
                  </a:lnTo>
                  <a:lnTo>
                    <a:pt x="354807" y="169069"/>
                  </a:lnTo>
                  <a:lnTo>
                    <a:pt x="314325" y="121444"/>
                  </a:lnTo>
                  <a:lnTo>
                    <a:pt x="300038" y="42862"/>
                  </a:lnTo>
                  <a:lnTo>
                    <a:pt x="240507" y="0"/>
                  </a:lnTo>
                  <a:lnTo>
                    <a:pt x="61913" y="59531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67475" y="2500313"/>
              <a:ext cx="500063" cy="459581"/>
            </a:xfrm>
            <a:custGeom>
              <a:avLst/>
              <a:gdLst>
                <a:gd name="connsiteX0" fmla="*/ 233363 w 500063"/>
                <a:gd name="connsiteY0" fmla="*/ 121443 h 459581"/>
                <a:gd name="connsiteX1" fmla="*/ 466725 w 500063"/>
                <a:gd name="connsiteY1" fmla="*/ 85725 h 459581"/>
                <a:gd name="connsiteX2" fmla="*/ 500063 w 500063"/>
                <a:gd name="connsiteY2" fmla="*/ 109537 h 459581"/>
                <a:gd name="connsiteX3" fmla="*/ 457200 w 500063"/>
                <a:gd name="connsiteY3" fmla="*/ 259556 h 459581"/>
                <a:gd name="connsiteX4" fmla="*/ 342900 w 500063"/>
                <a:gd name="connsiteY4" fmla="*/ 459581 h 459581"/>
                <a:gd name="connsiteX5" fmla="*/ 159544 w 500063"/>
                <a:gd name="connsiteY5" fmla="*/ 433387 h 459581"/>
                <a:gd name="connsiteX6" fmla="*/ 9525 w 500063"/>
                <a:gd name="connsiteY6" fmla="*/ 192881 h 459581"/>
                <a:gd name="connsiteX7" fmla="*/ 0 w 500063"/>
                <a:gd name="connsiteY7" fmla="*/ 121443 h 459581"/>
                <a:gd name="connsiteX8" fmla="*/ 23813 w 500063"/>
                <a:gd name="connsiteY8" fmla="*/ 28575 h 459581"/>
                <a:gd name="connsiteX9" fmla="*/ 78581 w 500063"/>
                <a:gd name="connsiteY9" fmla="*/ 9525 h 459581"/>
                <a:gd name="connsiteX10" fmla="*/ 121444 w 500063"/>
                <a:gd name="connsiteY10" fmla="*/ 23812 h 459581"/>
                <a:gd name="connsiteX11" fmla="*/ 157163 w 500063"/>
                <a:gd name="connsiteY11" fmla="*/ 0 h 459581"/>
                <a:gd name="connsiteX12" fmla="*/ 169069 w 500063"/>
                <a:gd name="connsiteY12" fmla="*/ 69056 h 459581"/>
                <a:gd name="connsiteX13" fmla="*/ 233363 w 500063"/>
                <a:gd name="connsiteY13" fmla="*/ 121443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063" h="459581">
                  <a:moveTo>
                    <a:pt x="233363" y="121443"/>
                  </a:moveTo>
                  <a:lnTo>
                    <a:pt x="466725" y="85725"/>
                  </a:lnTo>
                  <a:lnTo>
                    <a:pt x="500063" y="109537"/>
                  </a:lnTo>
                  <a:lnTo>
                    <a:pt x="457200" y="259556"/>
                  </a:lnTo>
                  <a:lnTo>
                    <a:pt x="342900" y="459581"/>
                  </a:lnTo>
                  <a:lnTo>
                    <a:pt x="159544" y="433387"/>
                  </a:lnTo>
                  <a:lnTo>
                    <a:pt x="9525" y="192881"/>
                  </a:lnTo>
                  <a:lnTo>
                    <a:pt x="0" y="121443"/>
                  </a:lnTo>
                  <a:lnTo>
                    <a:pt x="23813" y="28575"/>
                  </a:lnTo>
                  <a:lnTo>
                    <a:pt x="78581" y="9525"/>
                  </a:lnTo>
                  <a:lnTo>
                    <a:pt x="121444" y="23812"/>
                  </a:lnTo>
                  <a:lnTo>
                    <a:pt x="157163" y="0"/>
                  </a:lnTo>
                  <a:lnTo>
                    <a:pt x="169069" y="69056"/>
                  </a:lnTo>
                  <a:lnTo>
                    <a:pt x="233363" y="121443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53150" y="2686050"/>
              <a:ext cx="476250" cy="454819"/>
            </a:xfrm>
            <a:custGeom>
              <a:avLst/>
              <a:gdLst>
                <a:gd name="connsiteX0" fmla="*/ 154781 w 476250"/>
                <a:gd name="connsiteY0" fmla="*/ 66675 h 454819"/>
                <a:gd name="connsiteX1" fmla="*/ 47625 w 476250"/>
                <a:gd name="connsiteY1" fmla="*/ 102394 h 454819"/>
                <a:gd name="connsiteX2" fmla="*/ 0 w 476250"/>
                <a:gd name="connsiteY2" fmla="*/ 178594 h 454819"/>
                <a:gd name="connsiteX3" fmla="*/ 4763 w 476250"/>
                <a:gd name="connsiteY3" fmla="*/ 264319 h 454819"/>
                <a:gd name="connsiteX4" fmla="*/ 95250 w 476250"/>
                <a:gd name="connsiteY4" fmla="*/ 273844 h 454819"/>
                <a:gd name="connsiteX5" fmla="*/ 183356 w 476250"/>
                <a:gd name="connsiteY5" fmla="*/ 388144 h 454819"/>
                <a:gd name="connsiteX6" fmla="*/ 297656 w 476250"/>
                <a:gd name="connsiteY6" fmla="*/ 454819 h 454819"/>
                <a:gd name="connsiteX7" fmla="*/ 473869 w 476250"/>
                <a:gd name="connsiteY7" fmla="*/ 340519 h 454819"/>
                <a:gd name="connsiteX8" fmla="*/ 476250 w 476250"/>
                <a:gd name="connsiteY8" fmla="*/ 250031 h 454819"/>
                <a:gd name="connsiteX9" fmla="*/ 323850 w 476250"/>
                <a:gd name="connsiteY9" fmla="*/ 0 h 454819"/>
                <a:gd name="connsiteX10" fmla="*/ 150019 w 476250"/>
                <a:gd name="connsiteY10" fmla="*/ 0 h 454819"/>
                <a:gd name="connsiteX11" fmla="*/ 154781 w 476250"/>
                <a:gd name="connsiteY11" fmla="*/ 66675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" h="454819">
                  <a:moveTo>
                    <a:pt x="154781" y="66675"/>
                  </a:moveTo>
                  <a:lnTo>
                    <a:pt x="47625" y="102394"/>
                  </a:lnTo>
                  <a:lnTo>
                    <a:pt x="0" y="178594"/>
                  </a:lnTo>
                  <a:lnTo>
                    <a:pt x="4763" y="264319"/>
                  </a:lnTo>
                  <a:lnTo>
                    <a:pt x="95250" y="273844"/>
                  </a:lnTo>
                  <a:lnTo>
                    <a:pt x="183356" y="388144"/>
                  </a:lnTo>
                  <a:lnTo>
                    <a:pt x="297656" y="454819"/>
                  </a:lnTo>
                  <a:lnTo>
                    <a:pt x="473869" y="340519"/>
                  </a:lnTo>
                  <a:cubicBezTo>
                    <a:pt x="474663" y="310356"/>
                    <a:pt x="475456" y="280194"/>
                    <a:pt x="476250" y="250031"/>
                  </a:cubicBezTo>
                  <a:lnTo>
                    <a:pt x="323850" y="0"/>
                  </a:lnTo>
                  <a:lnTo>
                    <a:pt x="150019" y="0"/>
                  </a:lnTo>
                  <a:lnTo>
                    <a:pt x="154781" y="66675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69794" y="3071813"/>
              <a:ext cx="478631" cy="564356"/>
            </a:xfrm>
            <a:custGeom>
              <a:avLst/>
              <a:gdLst>
                <a:gd name="connsiteX0" fmla="*/ 476250 w 478631"/>
                <a:gd name="connsiteY0" fmla="*/ 316706 h 564356"/>
                <a:gd name="connsiteX1" fmla="*/ 409575 w 478631"/>
                <a:gd name="connsiteY1" fmla="*/ 376237 h 564356"/>
                <a:gd name="connsiteX2" fmla="*/ 423862 w 478631"/>
                <a:gd name="connsiteY2" fmla="*/ 500062 h 564356"/>
                <a:gd name="connsiteX3" fmla="*/ 171450 w 478631"/>
                <a:gd name="connsiteY3" fmla="*/ 564356 h 564356"/>
                <a:gd name="connsiteX4" fmla="*/ 59531 w 478631"/>
                <a:gd name="connsiteY4" fmla="*/ 476250 h 564356"/>
                <a:gd name="connsiteX5" fmla="*/ 0 w 478631"/>
                <a:gd name="connsiteY5" fmla="*/ 228600 h 564356"/>
                <a:gd name="connsiteX6" fmla="*/ 23812 w 478631"/>
                <a:gd name="connsiteY6" fmla="*/ 173831 h 564356"/>
                <a:gd name="connsiteX7" fmla="*/ 138112 w 478631"/>
                <a:gd name="connsiteY7" fmla="*/ 138112 h 564356"/>
                <a:gd name="connsiteX8" fmla="*/ 223837 w 478631"/>
                <a:gd name="connsiteY8" fmla="*/ 128587 h 564356"/>
                <a:gd name="connsiteX9" fmla="*/ 264319 w 478631"/>
                <a:gd name="connsiteY9" fmla="*/ 166687 h 564356"/>
                <a:gd name="connsiteX10" fmla="*/ 359569 w 478631"/>
                <a:gd name="connsiteY10" fmla="*/ 0 h 564356"/>
                <a:gd name="connsiteX11" fmla="*/ 478631 w 478631"/>
                <a:gd name="connsiteY11" fmla="*/ 73818 h 564356"/>
                <a:gd name="connsiteX12" fmla="*/ 471487 w 478631"/>
                <a:gd name="connsiteY12" fmla="*/ 154781 h 564356"/>
                <a:gd name="connsiteX13" fmla="*/ 476250 w 478631"/>
                <a:gd name="connsiteY13" fmla="*/ 316706 h 56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8631" h="564356">
                  <a:moveTo>
                    <a:pt x="476250" y="316706"/>
                  </a:moveTo>
                  <a:lnTo>
                    <a:pt x="409575" y="376237"/>
                  </a:lnTo>
                  <a:lnTo>
                    <a:pt x="423862" y="500062"/>
                  </a:lnTo>
                  <a:lnTo>
                    <a:pt x="171450" y="564356"/>
                  </a:lnTo>
                  <a:lnTo>
                    <a:pt x="59531" y="476250"/>
                  </a:lnTo>
                  <a:lnTo>
                    <a:pt x="0" y="228600"/>
                  </a:lnTo>
                  <a:lnTo>
                    <a:pt x="23812" y="173831"/>
                  </a:lnTo>
                  <a:lnTo>
                    <a:pt x="138112" y="138112"/>
                  </a:lnTo>
                  <a:lnTo>
                    <a:pt x="223837" y="128587"/>
                  </a:lnTo>
                  <a:lnTo>
                    <a:pt x="264319" y="166687"/>
                  </a:lnTo>
                  <a:lnTo>
                    <a:pt x="359569" y="0"/>
                  </a:lnTo>
                  <a:lnTo>
                    <a:pt x="478631" y="73818"/>
                  </a:lnTo>
                  <a:lnTo>
                    <a:pt x="471487" y="154781"/>
                  </a:lnTo>
                  <a:lnTo>
                    <a:pt x="476250" y="316706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67400" y="2450306"/>
              <a:ext cx="440531" cy="497682"/>
            </a:xfrm>
            <a:custGeom>
              <a:avLst/>
              <a:gdLst>
                <a:gd name="connsiteX0" fmla="*/ 261938 w 440531"/>
                <a:gd name="connsiteY0" fmla="*/ 0 h 497682"/>
                <a:gd name="connsiteX1" fmla="*/ 21431 w 440531"/>
                <a:gd name="connsiteY1" fmla="*/ 33338 h 497682"/>
                <a:gd name="connsiteX2" fmla="*/ 2381 w 440531"/>
                <a:gd name="connsiteY2" fmla="*/ 85725 h 497682"/>
                <a:gd name="connsiteX3" fmla="*/ 26194 w 440531"/>
                <a:gd name="connsiteY3" fmla="*/ 271463 h 497682"/>
                <a:gd name="connsiteX4" fmla="*/ 0 w 440531"/>
                <a:gd name="connsiteY4" fmla="*/ 402432 h 497682"/>
                <a:gd name="connsiteX5" fmla="*/ 95250 w 440531"/>
                <a:gd name="connsiteY5" fmla="*/ 461963 h 497682"/>
                <a:gd name="connsiteX6" fmla="*/ 176213 w 440531"/>
                <a:gd name="connsiteY6" fmla="*/ 483394 h 497682"/>
                <a:gd name="connsiteX7" fmla="*/ 292894 w 440531"/>
                <a:gd name="connsiteY7" fmla="*/ 497682 h 497682"/>
                <a:gd name="connsiteX8" fmla="*/ 288131 w 440531"/>
                <a:gd name="connsiteY8" fmla="*/ 416719 h 497682"/>
                <a:gd name="connsiteX9" fmla="*/ 333375 w 440531"/>
                <a:gd name="connsiteY9" fmla="*/ 335757 h 497682"/>
                <a:gd name="connsiteX10" fmla="*/ 440531 w 440531"/>
                <a:gd name="connsiteY10" fmla="*/ 304800 h 497682"/>
                <a:gd name="connsiteX11" fmla="*/ 440531 w 440531"/>
                <a:gd name="connsiteY11" fmla="*/ 230982 h 497682"/>
                <a:gd name="connsiteX12" fmla="*/ 366713 w 440531"/>
                <a:gd name="connsiteY12" fmla="*/ 140494 h 497682"/>
                <a:gd name="connsiteX13" fmla="*/ 328613 w 440531"/>
                <a:gd name="connsiteY13" fmla="*/ 157163 h 497682"/>
                <a:gd name="connsiteX14" fmla="*/ 271463 w 440531"/>
                <a:gd name="connsiteY14" fmla="*/ 80963 h 497682"/>
                <a:gd name="connsiteX15" fmla="*/ 261938 w 440531"/>
                <a:gd name="connsiteY15" fmla="*/ 0 h 4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531" h="497682">
                  <a:moveTo>
                    <a:pt x="261938" y="0"/>
                  </a:moveTo>
                  <a:lnTo>
                    <a:pt x="21431" y="33338"/>
                  </a:lnTo>
                  <a:lnTo>
                    <a:pt x="2381" y="85725"/>
                  </a:lnTo>
                  <a:lnTo>
                    <a:pt x="26194" y="271463"/>
                  </a:lnTo>
                  <a:lnTo>
                    <a:pt x="0" y="402432"/>
                  </a:lnTo>
                  <a:lnTo>
                    <a:pt x="95250" y="461963"/>
                  </a:lnTo>
                  <a:lnTo>
                    <a:pt x="176213" y="483394"/>
                  </a:lnTo>
                  <a:lnTo>
                    <a:pt x="292894" y="497682"/>
                  </a:lnTo>
                  <a:lnTo>
                    <a:pt x="288131" y="416719"/>
                  </a:lnTo>
                  <a:lnTo>
                    <a:pt x="333375" y="335757"/>
                  </a:lnTo>
                  <a:lnTo>
                    <a:pt x="440531" y="304800"/>
                  </a:lnTo>
                  <a:lnTo>
                    <a:pt x="440531" y="230982"/>
                  </a:lnTo>
                  <a:lnTo>
                    <a:pt x="366713" y="140494"/>
                  </a:lnTo>
                  <a:lnTo>
                    <a:pt x="328613" y="157163"/>
                  </a:lnTo>
                  <a:lnTo>
                    <a:pt x="271463" y="80963"/>
                  </a:lnTo>
                  <a:lnTo>
                    <a:pt x="261938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31631" y="2459831"/>
              <a:ext cx="461963" cy="392907"/>
            </a:xfrm>
            <a:custGeom>
              <a:avLst/>
              <a:gdLst>
                <a:gd name="connsiteX0" fmla="*/ 104775 w 461963"/>
                <a:gd name="connsiteY0" fmla="*/ 392907 h 392907"/>
                <a:gd name="connsiteX1" fmla="*/ 45244 w 461963"/>
                <a:gd name="connsiteY1" fmla="*/ 307182 h 392907"/>
                <a:gd name="connsiteX2" fmla="*/ 14288 w 461963"/>
                <a:gd name="connsiteY2" fmla="*/ 304800 h 392907"/>
                <a:gd name="connsiteX3" fmla="*/ 0 w 461963"/>
                <a:gd name="connsiteY3" fmla="*/ 188119 h 392907"/>
                <a:gd name="connsiteX4" fmla="*/ 47625 w 461963"/>
                <a:gd name="connsiteY4" fmla="*/ 109538 h 392907"/>
                <a:gd name="connsiteX5" fmla="*/ 85725 w 461963"/>
                <a:gd name="connsiteY5" fmla="*/ 11907 h 392907"/>
                <a:gd name="connsiteX6" fmla="*/ 333375 w 461963"/>
                <a:gd name="connsiteY6" fmla="*/ 0 h 392907"/>
                <a:gd name="connsiteX7" fmla="*/ 357188 w 461963"/>
                <a:gd name="connsiteY7" fmla="*/ 54769 h 392907"/>
                <a:gd name="connsiteX8" fmla="*/ 454819 w 461963"/>
                <a:gd name="connsiteY8" fmla="*/ 23813 h 392907"/>
                <a:gd name="connsiteX9" fmla="*/ 438150 w 461963"/>
                <a:gd name="connsiteY9" fmla="*/ 73819 h 392907"/>
                <a:gd name="connsiteX10" fmla="*/ 461963 w 461963"/>
                <a:gd name="connsiteY10" fmla="*/ 264319 h 392907"/>
                <a:gd name="connsiteX11" fmla="*/ 435769 w 461963"/>
                <a:gd name="connsiteY11" fmla="*/ 390525 h 392907"/>
                <a:gd name="connsiteX12" fmla="*/ 357188 w 461963"/>
                <a:gd name="connsiteY12" fmla="*/ 371475 h 392907"/>
                <a:gd name="connsiteX13" fmla="*/ 104775 w 461963"/>
                <a:gd name="connsiteY13" fmla="*/ 392907 h 3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63" h="392907">
                  <a:moveTo>
                    <a:pt x="104775" y="392907"/>
                  </a:moveTo>
                  <a:lnTo>
                    <a:pt x="45244" y="307182"/>
                  </a:lnTo>
                  <a:lnTo>
                    <a:pt x="14288" y="304800"/>
                  </a:lnTo>
                  <a:lnTo>
                    <a:pt x="0" y="188119"/>
                  </a:lnTo>
                  <a:lnTo>
                    <a:pt x="47625" y="109538"/>
                  </a:lnTo>
                  <a:lnTo>
                    <a:pt x="85725" y="11907"/>
                  </a:lnTo>
                  <a:lnTo>
                    <a:pt x="333375" y="0"/>
                  </a:lnTo>
                  <a:lnTo>
                    <a:pt x="357188" y="54769"/>
                  </a:lnTo>
                  <a:lnTo>
                    <a:pt x="454819" y="23813"/>
                  </a:lnTo>
                  <a:lnTo>
                    <a:pt x="438150" y="73819"/>
                  </a:lnTo>
                  <a:lnTo>
                    <a:pt x="461963" y="264319"/>
                  </a:lnTo>
                  <a:lnTo>
                    <a:pt x="435769" y="390525"/>
                  </a:lnTo>
                  <a:lnTo>
                    <a:pt x="357188" y="371475"/>
                  </a:lnTo>
                  <a:lnTo>
                    <a:pt x="104775" y="392907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76863" y="3148013"/>
              <a:ext cx="507206" cy="409575"/>
            </a:xfrm>
            <a:custGeom>
              <a:avLst/>
              <a:gdLst>
                <a:gd name="connsiteX0" fmla="*/ 507206 w 507206"/>
                <a:gd name="connsiteY0" fmla="*/ 66675 h 409575"/>
                <a:gd name="connsiteX1" fmla="*/ 388143 w 507206"/>
                <a:gd name="connsiteY1" fmla="*/ 261937 h 409575"/>
                <a:gd name="connsiteX2" fmla="*/ 350043 w 507206"/>
                <a:gd name="connsiteY2" fmla="*/ 376237 h 409575"/>
                <a:gd name="connsiteX3" fmla="*/ 264318 w 507206"/>
                <a:gd name="connsiteY3" fmla="*/ 409575 h 409575"/>
                <a:gd name="connsiteX4" fmla="*/ 33337 w 507206"/>
                <a:gd name="connsiteY4" fmla="*/ 350043 h 409575"/>
                <a:gd name="connsiteX5" fmla="*/ 4762 w 507206"/>
                <a:gd name="connsiteY5" fmla="*/ 259556 h 409575"/>
                <a:gd name="connsiteX6" fmla="*/ 19050 w 507206"/>
                <a:gd name="connsiteY6" fmla="*/ 207168 h 409575"/>
                <a:gd name="connsiteX7" fmla="*/ 0 w 507206"/>
                <a:gd name="connsiteY7" fmla="*/ 178593 h 409575"/>
                <a:gd name="connsiteX8" fmla="*/ 169068 w 507206"/>
                <a:gd name="connsiteY8" fmla="*/ 30956 h 409575"/>
                <a:gd name="connsiteX9" fmla="*/ 273843 w 507206"/>
                <a:gd name="connsiteY9" fmla="*/ 9525 h 409575"/>
                <a:gd name="connsiteX10" fmla="*/ 466725 w 507206"/>
                <a:gd name="connsiteY10" fmla="*/ 0 h 409575"/>
                <a:gd name="connsiteX11" fmla="*/ 507206 w 507206"/>
                <a:gd name="connsiteY11" fmla="*/ 666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206" h="409575">
                  <a:moveTo>
                    <a:pt x="507206" y="66675"/>
                  </a:moveTo>
                  <a:lnTo>
                    <a:pt x="388143" y="261937"/>
                  </a:lnTo>
                  <a:lnTo>
                    <a:pt x="350043" y="376237"/>
                  </a:lnTo>
                  <a:lnTo>
                    <a:pt x="264318" y="409575"/>
                  </a:lnTo>
                  <a:lnTo>
                    <a:pt x="33337" y="350043"/>
                  </a:lnTo>
                  <a:lnTo>
                    <a:pt x="4762" y="259556"/>
                  </a:lnTo>
                  <a:lnTo>
                    <a:pt x="19050" y="207168"/>
                  </a:lnTo>
                  <a:lnTo>
                    <a:pt x="0" y="178593"/>
                  </a:lnTo>
                  <a:lnTo>
                    <a:pt x="169068" y="30956"/>
                  </a:lnTo>
                  <a:lnTo>
                    <a:pt x="273843" y="9525"/>
                  </a:lnTo>
                  <a:lnTo>
                    <a:pt x="466725" y="0"/>
                  </a:lnTo>
                  <a:lnTo>
                    <a:pt x="507206" y="66675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14913" y="2969419"/>
              <a:ext cx="535781" cy="354806"/>
            </a:xfrm>
            <a:custGeom>
              <a:avLst/>
              <a:gdLst>
                <a:gd name="connsiteX0" fmla="*/ 492918 w 535781"/>
                <a:gd name="connsiteY0" fmla="*/ 119062 h 354806"/>
                <a:gd name="connsiteX1" fmla="*/ 361950 w 535781"/>
                <a:gd name="connsiteY1" fmla="*/ 130969 h 354806"/>
                <a:gd name="connsiteX2" fmla="*/ 316706 w 535781"/>
                <a:gd name="connsiteY2" fmla="*/ 71437 h 354806"/>
                <a:gd name="connsiteX3" fmla="*/ 188118 w 535781"/>
                <a:gd name="connsiteY3" fmla="*/ 0 h 354806"/>
                <a:gd name="connsiteX4" fmla="*/ 64293 w 535781"/>
                <a:gd name="connsiteY4" fmla="*/ 47625 h 354806"/>
                <a:gd name="connsiteX5" fmla="*/ 61912 w 535781"/>
                <a:gd name="connsiteY5" fmla="*/ 100012 h 354806"/>
                <a:gd name="connsiteX6" fmla="*/ 35718 w 535781"/>
                <a:gd name="connsiteY6" fmla="*/ 119062 h 354806"/>
                <a:gd name="connsiteX7" fmla="*/ 0 w 535781"/>
                <a:gd name="connsiteY7" fmla="*/ 273844 h 354806"/>
                <a:gd name="connsiteX8" fmla="*/ 71437 w 535781"/>
                <a:gd name="connsiteY8" fmla="*/ 321469 h 354806"/>
                <a:gd name="connsiteX9" fmla="*/ 207168 w 535781"/>
                <a:gd name="connsiteY9" fmla="*/ 280987 h 354806"/>
                <a:gd name="connsiteX10" fmla="*/ 333375 w 535781"/>
                <a:gd name="connsiteY10" fmla="*/ 321469 h 354806"/>
                <a:gd name="connsiteX11" fmla="*/ 361950 w 535781"/>
                <a:gd name="connsiteY11" fmla="*/ 354806 h 354806"/>
                <a:gd name="connsiteX12" fmla="*/ 528637 w 535781"/>
                <a:gd name="connsiteY12" fmla="*/ 214312 h 354806"/>
                <a:gd name="connsiteX13" fmla="*/ 535781 w 535781"/>
                <a:gd name="connsiteY13" fmla="*/ 178594 h 354806"/>
                <a:gd name="connsiteX14" fmla="*/ 492918 w 535781"/>
                <a:gd name="connsiteY14" fmla="*/ 119062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781" h="354806">
                  <a:moveTo>
                    <a:pt x="492918" y="119062"/>
                  </a:moveTo>
                  <a:lnTo>
                    <a:pt x="361950" y="130969"/>
                  </a:lnTo>
                  <a:lnTo>
                    <a:pt x="316706" y="71437"/>
                  </a:lnTo>
                  <a:lnTo>
                    <a:pt x="188118" y="0"/>
                  </a:lnTo>
                  <a:lnTo>
                    <a:pt x="64293" y="47625"/>
                  </a:lnTo>
                  <a:lnTo>
                    <a:pt x="61912" y="100012"/>
                  </a:lnTo>
                  <a:lnTo>
                    <a:pt x="35718" y="119062"/>
                  </a:lnTo>
                  <a:lnTo>
                    <a:pt x="0" y="273844"/>
                  </a:lnTo>
                  <a:lnTo>
                    <a:pt x="71437" y="321469"/>
                  </a:lnTo>
                  <a:lnTo>
                    <a:pt x="207168" y="280987"/>
                  </a:lnTo>
                  <a:lnTo>
                    <a:pt x="333375" y="321469"/>
                  </a:lnTo>
                  <a:lnTo>
                    <a:pt x="361950" y="354806"/>
                  </a:lnTo>
                  <a:lnTo>
                    <a:pt x="528637" y="214312"/>
                  </a:lnTo>
                  <a:lnTo>
                    <a:pt x="535781" y="178594"/>
                  </a:lnTo>
                  <a:lnTo>
                    <a:pt x="492918" y="119062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50631" y="3250406"/>
              <a:ext cx="361950" cy="383382"/>
            </a:xfrm>
            <a:custGeom>
              <a:avLst/>
              <a:gdLst>
                <a:gd name="connsiteX0" fmla="*/ 219075 w 361950"/>
                <a:gd name="connsiteY0" fmla="*/ 383382 h 383382"/>
                <a:gd name="connsiteX1" fmla="*/ 107157 w 361950"/>
                <a:gd name="connsiteY1" fmla="*/ 333375 h 383382"/>
                <a:gd name="connsiteX2" fmla="*/ 16669 w 361950"/>
                <a:gd name="connsiteY2" fmla="*/ 321469 h 383382"/>
                <a:gd name="connsiteX3" fmla="*/ 0 w 361950"/>
                <a:gd name="connsiteY3" fmla="*/ 133350 h 383382"/>
                <a:gd name="connsiteX4" fmla="*/ 26194 w 361950"/>
                <a:gd name="connsiteY4" fmla="*/ 40482 h 383382"/>
                <a:gd name="connsiteX5" fmla="*/ 176213 w 361950"/>
                <a:gd name="connsiteY5" fmla="*/ 0 h 383382"/>
                <a:gd name="connsiteX6" fmla="*/ 297657 w 361950"/>
                <a:gd name="connsiteY6" fmla="*/ 38100 h 383382"/>
                <a:gd name="connsiteX7" fmla="*/ 342900 w 361950"/>
                <a:gd name="connsiteY7" fmla="*/ 104775 h 383382"/>
                <a:gd name="connsiteX8" fmla="*/ 330994 w 361950"/>
                <a:gd name="connsiteY8" fmla="*/ 159544 h 383382"/>
                <a:gd name="connsiteX9" fmla="*/ 361950 w 361950"/>
                <a:gd name="connsiteY9" fmla="*/ 247650 h 383382"/>
                <a:gd name="connsiteX10" fmla="*/ 219075 w 361950"/>
                <a:gd name="connsiteY10" fmla="*/ 383382 h 3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950" h="383382">
                  <a:moveTo>
                    <a:pt x="219075" y="383382"/>
                  </a:moveTo>
                  <a:lnTo>
                    <a:pt x="107157" y="333375"/>
                  </a:lnTo>
                  <a:lnTo>
                    <a:pt x="16669" y="321469"/>
                  </a:lnTo>
                  <a:lnTo>
                    <a:pt x="0" y="133350"/>
                  </a:lnTo>
                  <a:lnTo>
                    <a:pt x="26194" y="40482"/>
                  </a:lnTo>
                  <a:lnTo>
                    <a:pt x="176213" y="0"/>
                  </a:lnTo>
                  <a:lnTo>
                    <a:pt x="297657" y="38100"/>
                  </a:lnTo>
                  <a:lnTo>
                    <a:pt x="342900" y="104775"/>
                  </a:lnTo>
                  <a:lnTo>
                    <a:pt x="330994" y="159544"/>
                  </a:lnTo>
                  <a:lnTo>
                    <a:pt x="361950" y="247650"/>
                  </a:lnTo>
                  <a:lnTo>
                    <a:pt x="219075" y="383382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98219" y="2626519"/>
              <a:ext cx="419100" cy="461962"/>
            </a:xfrm>
            <a:custGeom>
              <a:avLst/>
              <a:gdLst>
                <a:gd name="connsiteX0" fmla="*/ 257175 w 419100"/>
                <a:gd name="connsiteY0" fmla="*/ 0 h 461962"/>
                <a:gd name="connsiteX1" fmla="*/ 319087 w 419100"/>
                <a:gd name="connsiteY1" fmla="*/ 33337 h 461962"/>
                <a:gd name="connsiteX2" fmla="*/ 419100 w 419100"/>
                <a:gd name="connsiteY2" fmla="*/ 228600 h 461962"/>
                <a:gd name="connsiteX3" fmla="*/ 400050 w 419100"/>
                <a:gd name="connsiteY3" fmla="*/ 345281 h 461962"/>
                <a:gd name="connsiteX4" fmla="*/ 280987 w 419100"/>
                <a:gd name="connsiteY4" fmla="*/ 392906 h 461962"/>
                <a:gd name="connsiteX5" fmla="*/ 280987 w 419100"/>
                <a:gd name="connsiteY5" fmla="*/ 440531 h 461962"/>
                <a:gd name="connsiteX6" fmla="*/ 252412 w 419100"/>
                <a:gd name="connsiteY6" fmla="*/ 461962 h 461962"/>
                <a:gd name="connsiteX7" fmla="*/ 169069 w 419100"/>
                <a:gd name="connsiteY7" fmla="*/ 461962 h 461962"/>
                <a:gd name="connsiteX8" fmla="*/ 38100 w 419100"/>
                <a:gd name="connsiteY8" fmla="*/ 357187 h 461962"/>
                <a:gd name="connsiteX9" fmla="*/ 0 w 419100"/>
                <a:gd name="connsiteY9" fmla="*/ 288131 h 461962"/>
                <a:gd name="connsiteX10" fmla="*/ 97631 w 419100"/>
                <a:gd name="connsiteY10" fmla="*/ 109537 h 461962"/>
                <a:gd name="connsiteX11" fmla="*/ 90487 w 419100"/>
                <a:gd name="connsiteY11" fmla="*/ 59531 h 461962"/>
                <a:gd name="connsiteX12" fmla="*/ 169069 w 419100"/>
                <a:gd name="connsiteY12" fmla="*/ 54769 h 461962"/>
                <a:gd name="connsiteX13" fmla="*/ 257175 w 419100"/>
                <a:gd name="connsiteY13" fmla="*/ 0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100" h="461962">
                  <a:moveTo>
                    <a:pt x="257175" y="0"/>
                  </a:moveTo>
                  <a:lnTo>
                    <a:pt x="319087" y="33337"/>
                  </a:lnTo>
                  <a:lnTo>
                    <a:pt x="419100" y="228600"/>
                  </a:lnTo>
                  <a:lnTo>
                    <a:pt x="400050" y="345281"/>
                  </a:lnTo>
                  <a:lnTo>
                    <a:pt x="280987" y="392906"/>
                  </a:lnTo>
                  <a:lnTo>
                    <a:pt x="280987" y="440531"/>
                  </a:lnTo>
                  <a:lnTo>
                    <a:pt x="252412" y="461962"/>
                  </a:lnTo>
                  <a:lnTo>
                    <a:pt x="169069" y="461962"/>
                  </a:lnTo>
                  <a:lnTo>
                    <a:pt x="38100" y="357187"/>
                  </a:lnTo>
                  <a:lnTo>
                    <a:pt x="0" y="288131"/>
                  </a:lnTo>
                  <a:lnTo>
                    <a:pt x="97631" y="109537"/>
                  </a:lnTo>
                  <a:lnTo>
                    <a:pt x="90487" y="59531"/>
                  </a:lnTo>
                  <a:lnTo>
                    <a:pt x="169069" y="54769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9138" y="2581275"/>
              <a:ext cx="366712" cy="366713"/>
            </a:xfrm>
            <a:custGeom>
              <a:avLst/>
              <a:gdLst>
                <a:gd name="connsiteX0" fmla="*/ 297656 w 366712"/>
                <a:gd name="connsiteY0" fmla="*/ 0 h 366713"/>
                <a:gd name="connsiteX1" fmla="*/ 23812 w 366712"/>
                <a:gd name="connsiteY1" fmla="*/ 54769 h 366713"/>
                <a:gd name="connsiteX2" fmla="*/ 0 w 366712"/>
                <a:gd name="connsiteY2" fmla="*/ 97631 h 366713"/>
                <a:gd name="connsiteX3" fmla="*/ 21431 w 366712"/>
                <a:gd name="connsiteY3" fmla="*/ 238125 h 366713"/>
                <a:gd name="connsiteX4" fmla="*/ 97631 w 366712"/>
                <a:gd name="connsiteY4" fmla="*/ 366713 h 366713"/>
                <a:gd name="connsiteX5" fmla="*/ 269081 w 366712"/>
                <a:gd name="connsiteY5" fmla="*/ 335756 h 366713"/>
                <a:gd name="connsiteX6" fmla="*/ 366712 w 366712"/>
                <a:gd name="connsiteY6" fmla="*/ 154781 h 366713"/>
                <a:gd name="connsiteX7" fmla="*/ 364331 w 366712"/>
                <a:gd name="connsiteY7" fmla="*/ 102394 h 366713"/>
                <a:gd name="connsiteX8" fmla="*/ 297656 w 366712"/>
                <a:gd name="connsiteY8" fmla="*/ 0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12" h="366713">
                  <a:moveTo>
                    <a:pt x="297656" y="0"/>
                  </a:moveTo>
                  <a:lnTo>
                    <a:pt x="23812" y="54769"/>
                  </a:lnTo>
                  <a:lnTo>
                    <a:pt x="0" y="97631"/>
                  </a:lnTo>
                  <a:lnTo>
                    <a:pt x="21431" y="238125"/>
                  </a:lnTo>
                  <a:lnTo>
                    <a:pt x="97631" y="366713"/>
                  </a:lnTo>
                  <a:lnTo>
                    <a:pt x="269081" y="335756"/>
                  </a:lnTo>
                  <a:lnTo>
                    <a:pt x="366712" y="154781"/>
                  </a:lnTo>
                  <a:lnTo>
                    <a:pt x="364331" y="102394"/>
                  </a:lnTo>
                  <a:lnTo>
                    <a:pt x="297656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64819" y="2262188"/>
              <a:ext cx="423862" cy="476250"/>
            </a:xfrm>
            <a:custGeom>
              <a:avLst/>
              <a:gdLst>
                <a:gd name="connsiteX0" fmla="*/ 423862 w 423862"/>
                <a:gd name="connsiteY0" fmla="*/ 164306 h 476250"/>
                <a:gd name="connsiteX1" fmla="*/ 352425 w 423862"/>
                <a:gd name="connsiteY1" fmla="*/ 128587 h 476250"/>
                <a:gd name="connsiteX2" fmla="*/ 266700 w 423862"/>
                <a:gd name="connsiteY2" fmla="*/ 0 h 476250"/>
                <a:gd name="connsiteX3" fmla="*/ 121444 w 423862"/>
                <a:gd name="connsiteY3" fmla="*/ 35718 h 476250"/>
                <a:gd name="connsiteX4" fmla="*/ 76200 w 423862"/>
                <a:gd name="connsiteY4" fmla="*/ 216693 h 476250"/>
                <a:gd name="connsiteX5" fmla="*/ 21431 w 423862"/>
                <a:gd name="connsiteY5" fmla="*/ 228600 h 476250"/>
                <a:gd name="connsiteX6" fmla="*/ 0 w 423862"/>
                <a:gd name="connsiteY6" fmla="*/ 366712 h 476250"/>
                <a:gd name="connsiteX7" fmla="*/ 126206 w 423862"/>
                <a:gd name="connsiteY7" fmla="*/ 476250 h 476250"/>
                <a:gd name="connsiteX8" fmla="*/ 266700 w 423862"/>
                <a:gd name="connsiteY8" fmla="*/ 454818 h 476250"/>
                <a:gd name="connsiteX9" fmla="*/ 264319 w 423862"/>
                <a:gd name="connsiteY9" fmla="*/ 409575 h 476250"/>
                <a:gd name="connsiteX10" fmla="*/ 285750 w 423862"/>
                <a:gd name="connsiteY10" fmla="*/ 376237 h 476250"/>
                <a:gd name="connsiteX11" fmla="*/ 423862 w 423862"/>
                <a:gd name="connsiteY11" fmla="*/ 350043 h 476250"/>
                <a:gd name="connsiteX12" fmla="*/ 423862 w 423862"/>
                <a:gd name="connsiteY12" fmla="*/ 16430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862" h="476250">
                  <a:moveTo>
                    <a:pt x="423862" y="164306"/>
                  </a:moveTo>
                  <a:lnTo>
                    <a:pt x="352425" y="128587"/>
                  </a:lnTo>
                  <a:lnTo>
                    <a:pt x="266700" y="0"/>
                  </a:lnTo>
                  <a:lnTo>
                    <a:pt x="121444" y="35718"/>
                  </a:lnTo>
                  <a:lnTo>
                    <a:pt x="76200" y="216693"/>
                  </a:lnTo>
                  <a:lnTo>
                    <a:pt x="21431" y="228600"/>
                  </a:lnTo>
                  <a:lnTo>
                    <a:pt x="0" y="366712"/>
                  </a:lnTo>
                  <a:lnTo>
                    <a:pt x="126206" y="476250"/>
                  </a:lnTo>
                  <a:lnTo>
                    <a:pt x="266700" y="454818"/>
                  </a:lnTo>
                  <a:lnTo>
                    <a:pt x="264319" y="409575"/>
                  </a:lnTo>
                  <a:lnTo>
                    <a:pt x="285750" y="376237"/>
                  </a:lnTo>
                  <a:lnTo>
                    <a:pt x="423862" y="350043"/>
                  </a:lnTo>
                  <a:cubicBezTo>
                    <a:pt x="423068" y="288131"/>
                    <a:pt x="422275" y="226218"/>
                    <a:pt x="423862" y="164306"/>
                  </a:cubicBez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976688" y="2631281"/>
              <a:ext cx="452437" cy="464344"/>
            </a:xfrm>
            <a:custGeom>
              <a:avLst/>
              <a:gdLst>
                <a:gd name="connsiteX0" fmla="*/ 0 w 452437"/>
                <a:gd name="connsiteY0" fmla="*/ 138113 h 464344"/>
                <a:gd name="connsiteX1" fmla="*/ 35718 w 452437"/>
                <a:gd name="connsiteY1" fmla="*/ 326232 h 464344"/>
                <a:gd name="connsiteX2" fmla="*/ 188118 w 452437"/>
                <a:gd name="connsiteY2" fmla="*/ 442913 h 464344"/>
                <a:gd name="connsiteX3" fmla="*/ 302418 w 452437"/>
                <a:gd name="connsiteY3" fmla="*/ 464344 h 464344"/>
                <a:gd name="connsiteX4" fmla="*/ 452437 w 452437"/>
                <a:gd name="connsiteY4" fmla="*/ 285750 h 464344"/>
                <a:gd name="connsiteX5" fmla="*/ 416718 w 452437"/>
                <a:gd name="connsiteY5" fmla="*/ 107157 h 464344"/>
                <a:gd name="connsiteX6" fmla="*/ 288131 w 452437"/>
                <a:gd name="connsiteY6" fmla="*/ 0 h 464344"/>
                <a:gd name="connsiteX7" fmla="*/ 150018 w 452437"/>
                <a:gd name="connsiteY7" fmla="*/ 28575 h 464344"/>
                <a:gd name="connsiteX8" fmla="*/ 0 w 452437"/>
                <a:gd name="connsiteY8" fmla="*/ 138113 h 46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437" h="464344">
                  <a:moveTo>
                    <a:pt x="0" y="138113"/>
                  </a:moveTo>
                  <a:lnTo>
                    <a:pt x="35718" y="326232"/>
                  </a:lnTo>
                  <a:lnTo>
                    <a:pt x="188118" y="442913"/>
                  </a:lnTo>
                  <a:lnTo>
                    <a:pt x="302418" y="464344"/>
                  </a:lnTo>
                  <a:lnTo>
                    <a:pt x="452437" y="285750"/>
                  </a:lnTo>
                  <a:lnTo>
                    <a:pt x="416718" y="107157"/>
                  </a:lnTo>
                  <a:lnTo>
                    <a:pt x="288131" y="0"/>
                  </a:lnTo>
                  <a:lnTo>
                    <a:pt x="150018" y="28575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 1043"/>
            <p:cNvSpPr/>
            <p:nvPr/>
          </p:nvSpPr>
          <p:spPr>
            <a:xfrm>
              <a:off x="4819650" y="1859756"/>
              <a:ext cx="402431" cy="328613"/>
            </a:xfrm>
            <a:custGeom>
              <a:avLst/>
              <a:gdLst>
                <a:gd name="connsiteX0" fmla="*/ 376238 w 402431"/>
                <a:gd name="connsiteY0" fmla="*/ 40482 h 328613"/>
                <a:gd name="connsiteX1" fmla="*/ 402431 w 402431"/>
                <a:gd name="connsiteY1" fmla="*/ 233363 h 328613"/>
                <a:gd name="connsiteX2" fmla="*/ 278606 w 402431"/>
                <a:gd name="connsiteY2" fmla="*/ 245269 h 328613"/>
                <a:gd name="connsiteX3" fmla="*/ 233363 w 402431"/>
                <a:gd name="connsiteY3" fmla="*/ 328613 h 328613"/>
                <a:gd name="connsiteX4" fmla="*/ 47625 w 402431"/>
                <a:gd name="connsiteY4" fmla="*/ 273844 h 328613"/>
                <a:gd name="connsiteX5" fmla="*/ 35719 w 402431"/>
                <a:gd name="connsiteY5" fmla="*/ 159544 h 328613"/>
                <a:gd name="connsiteX6" fmla="*/ 0 w 402431"/>
                <a:gd name="connsiteY6" fmla="*/ 159544 h 328613"/>
                <a:gd name="connsiteX7" fmla="*/ 61913 w 402431"/>
                <a:gd name="connsiteY7" fmla="*/ 130969 h 328613"/>
                <a:gd name="connsiteX8" fmla="*/ 61913 w 402431"/>
                <a:gd name="connsiteY8" fmla="*/ 92869 h 328613"/>
                <a:gd name="connsiteX9" fmla="*/ 185738 w 402431"/>
                <a:gd name="connsiteY9" fmla="*/ 0 h 328613"/>
                <a:gd name="connsiteX10" fmla="*/ 223838 w 402431"/>
                <a:gd name="connsiteY10" fmla="*/ 0 h 328613"/>
                <a:gd name="connsiteX11" fmla="*/ 235744 w 402431"/>
                <a:gd name="connsiteY11" fmla="*/ 57150 h 328613"/>
                <a:gd name="connsiteX12" fmla="*/ 376238 w 402431"/>
                <a:gd name="connsiteY12" fmla="*/ 40482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431" h="328613">
                  <a:moveTo>
                    <a:pt x="376238" y="40482"/>
                  </a:moveTo>
                  <a:lnTo>
                    <a:pt x="402431" y="233363"/>
                  </a:lnTo>
                  <a:lnTo>
                    <a:pt x="278606" y="245269"/>
                  </a:lnTo>
                  <a:lnTo>
                    <a:pt x="233363" y="328613"/>
                  </a:lnTo>
                  <a:lnTo>
                    <a:pt x="47625" y="273844"/>
                  </a:lnTo>
                  <a:lnTo>
                    <a:pt x="35719" y="159544"/>
                  </a:lnTo>
                  <a:lnTo>
                    <a:pt x="0" y="159544"/>
                  </a:lnTo>
                  <a:lnTo>
                    <a:pt x="61913" y="130969"/>
                  </a:lnTo>
                  <a:lnTo>
                    <a:pt x="61913" y="92869"/>
                  </a:lnTo>
                  <a:lnTo>
                    <a:pt x="185738" y="0"/>
                  </a:lnTo>
                  <a:lnTo>
                    <a:pt x="223838" y="0"/>
                  </a:lnTo>
                  <a:lnTo>
                    <a:pt x="235744" y="57150"/>
                  </a:lnTo>
                  <a:lnTo>
                    <a:pt x="376238" y="40482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4213225" y="1895475"/>
            <a:ext cx="2317750" cy="1460500"/>
            <a:chOff x="4213225" y="1895475"/>
            <a:chExt cx="2317750" cy="1460500"/>
          </a:xfrm>
        </p:grpSpPr>
        <p:sp>
          <p:nvSpPr>
            <p:cNvPr id="1046" name="Freeform 1045"/>
            <p:cNvSpPr/>
            <p:nvPr/>
          </p:nvSpPr>
          <p:spPr>
            <a:xfrm>
              <a:off x="6026150" y="2035175"/>
              <a:ext cx="342900" cy="263525"/>
            </a:xfrm>
            <a:custGeom>
              <a:avLst/>
              <a:gdLst>
                <a:gd name="connsiteX0" fmla="*/ 0 w 342900"/>
                <a:gd name="connsiteY0" fmla="*/ 0 h 263525"/>
                <a:gd name="connsiteX1" fmla="*/ 323850 w 342900"/>
                <a:gd name="connsiteY1" fmla="*/ 9525 h 263525"/>
                <a:gd name="connsiteX2" fmla="*/ 342900 w 342900"/>
                <a:gd name="connsiteY2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63525">
                  <a:moveTo>
                    <a:pt x="0" y="0"/>
                  </a:moveTo>
                  <a:lnTo>
                    <a:pt x="323850" y="9525"/>
                  </a:lnTo>
                  <a:lnTo>
                    <a:pt x="342900" y="263525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 1046"/>
            <p:cNvSpPr/>
            <p:nvPr/>
          </p:nvSpPr>
          <p:spPr>
            <a:xfrm>
              <a:off x="5797550" y="2368550"/>
              <a:ext cx="733425" cy="949325"/>
            </a:xfrm>
            <a:custGeom>
              <a:avLst/>
              <a:gdLst>
                <a:gd name="connsiteX0" fmla="*/ 577850 w 733425"/>
                <a:gd name="connsiteY0" fmla="*/ 0 h 949325"/>
                <a:gd name="connsiteX1" fmla="*/ 609600 w 733425"/>
                <a:gd name="connsiteY1" fmla="*/ 247650 h 949325"/>
                <a:gd name="connsiteX2" fmla="*/ 669925 w 733425"/>
                <a:gd name="connsiteY2" fmla="*/ 260350 h 949325"/>
                <a:gd name="connsiteX3" fmla="*/ 733425 w 733425"/>
                <a:gd name="connsiteY3" fmla="*/ 647700 h 949325"/>
                <a:gd name="connsiteX4" fmla="*/ 536575 w 733425"/>
                <a:gd name="connsiteY4" fmla="*/ 774700 h 949325"/>
                <a:gd name="connsiteX5" fmla="*/ 390525 w 733425"/>
                <a:gd name="connsiteY5" fmla="*/ 914400 h 949325"/>
                <a:gd name="connsiteX6" fmla="*/ 0 w 733425"/>
                <a:gd name="connsiteY6" fmla="*/ 949325 h 9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425" h="949325">
                  <a:moveTo>
                    <a:pt x="577850" y="0"/>
                  </a:moveTo>
                  <a:lnTo>
                    <a:pt x="609600" y="247650"/>
                  </a:lnTo>
                  <a:lnTo>
                    <a:pt x="669925" y="260350"/>
                  </a:lnTo>
                  <a:lnTo>
                    <a:pt x="733425" y="647700"/>
                  </a:lnTo>
                  <a:lnTo>
                    <a:pt x="536575" y="774700"/>
                  </a:lnTo>
                  <a:lnTo>
                    <a:pt x="390525" y="914400"/>
                  </a:lnTo>
                  <a:lnTo>
                    <a:pt x="0" y="949325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Freeform 1047"/>
            <p:cNvSpPr/>
            <p:nvPr/>
          </p:nvSpPr>
          <p:spPr>
            <a:xfrm>
              <a:off x="4346575" y="3105150"/>
              <a:ext cx="1241425" cy="250825"/>
            </a:xfrm>
            <a:custGeom>
              <a:avLst/>
              <a:gdLst>
                <a:gd name="connsiteX0" fmla="*/ 1241425 w 1241425"/>
                <a:gd name="connsiteY0" fmla="*/ 228600 h 250825"/>
                <a:gd name="connsiteX1" fmla="*/ 895350 w 1241425"/>
                <a:gd name="connsiteY1" fmla="*/ 250825 h 250825"/>
                <a:gd name="connsiteX2" fmla="*/ 381000 w 1241425"/>
                <a:gd name="connsiteY2" fmla="*/ 0 h 250825"/>
                <a:gd name="connsiteX3" fmla="*/ 0 w 1241425"/>
                <a:gd name="connsiteY3" fmla="*/ 857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250825">
                  <a:moveTo>
                    <a:pt x="1241425" y="228600"/>
                  </a:moveTo>
                  <a:lnTo>
                    <a:pt x="895350" y="250825"/>
                  </a:lnTo>
                  <a:lnTo>
                    <a:pt x="381000" y="0"/>
                  </a:lnTo>
                  <a:lnTo>
                    <a:pt x="0" y="85725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 1048"/>
            <p:cNvSpPr/>
            <p:nvPr/>
          </p:nvSpPr>
          <p:spPr>
            <a:xfrm>
              <a:off x="4213225" y="1895475"/>
              <a:ext cx="1635125" cy="1314450"/>
            </a:xfrm>
            <a:custGeom>
              <a:avLst/>
              <a:gdLst>
                <a:gd name="connsiteX0" fmla="*/ 38100 w 1635125"/>
                <a:gd name="connsiteY0" fmla="*/ 1314450 h 1314450"/>
                <a:gd name="connsiteX1" fmla="*/ 0 w 1635125"/>
                <a:gd name="connsiteY1" fmla="*/ 1098550 h 1314450"/>
                <a:gd name="connsiteX2" fmla="*/ 31750 w 1635125"/>
                <a:gd name="connsiteY2" fmla="*/ 917575 h 1314450"/>
                <a:gd name="connsiteX3" fmla="*/ 142875 w 1635125"/>
                <a:gd name="connsiteY3" fmla="*/ 527050 h 1314450"/>
                <a:gd name="connsiteX4" fmla="*/ 463550 w 1635125"/>
                <a:gd name="connsiteY4" fmla="*/ 536575 h 1314450"/>
                <a:gd name="connsiteX5" fmla="*/ 800100 w 1635125"/>
                <a:gd name="connsiteY5" fmla="*/ 19050 h 1314450"/>
                <a:gd name="connsiteX6" fmla="*/ 1082675 w 1635125"/>
                <a:gd name="connsiteY6" fmla="*/ 0 h 1314450"/>
                <a:gd name="connsiteX7" fmla="*/ 1485900 w 1635125"/>
                <a:gd name="connsiteY7" fmla="*/ 57150 h 1314450"/>
                <a:gd name="connsiteX8" fmla="*/ 1635125 w 1635125"/>
                <a:gd name="connsiteY8" fmla="*/ 1460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5125" h="1314450">
                  <a:moveTo>
                    <a:pt x="38100" y="1314450"/>
                  </a:moveTo>
                  <a:lnTo>
                    <a:pt x="0" y="1098550"/>
                  </a:lnTo>
                  <a:lnTo>
                    <a:pt x="31750" y="917575"/>
                  </a:lnTo>
                  <a:lnTo>
                    <a:pt x="142875" y="527050"/>
                  </a:lnTo>
                  <a:lnTo>
                    <a:pt x="463550" y="536575"/>
                  </a:lnTo>
                  <a:lnTo>
                    <a:pt x="800100" y="19050"/>
                  </a:lnTo>
                  <a:lnTo>
                    <a:pt x="1082675" y="0"/>
                  </a:lnTo>
                  <a:lnTo>
                    <a:pt x="1485900" y="57150"/>
                  </a:lnTo>
                  <a:lnTo>
                    <a:pt x="1635125" y="146050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224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" descr="E:\zau\ZAU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3" y="11707"/>
            <a:ext cx="9159903" cy="6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1044"/>
          <p:cNvGrpSpPr/>
          <p:nvPr/>
        </p:nvGrpSpPr>
        <p:grpSpPr>
          <a:xfrm>
            <a:off x="3976688" y="1547813"/>
            <a:ext cx="2990850" cy="2088356"/>
            <a:chOff x="3976688" y="1547813"/>
            <a:chExt cx="2990850" cy="2088356"/>
          </a:xfrm>
        </p:grpSpPr>
        <p:sp>
          <p:nvSpPr>
            <p:cNvPr id="2" name="Freeform 1"/>
            <p:cNvSpPr/>
            <p:nvPr/>
          </p:nvSpPr>
          <p:spPr>
            <a:xfrm>
              <a:off x="5295900" y="1547813"/>
              <a:ext cx="488156" cy="402431"/>
            </a:xfrm>
            <a:custGeom>
              <a:avLst/>
              <a:gdLst>
                <a:gd name="connsiteX0" fmla="*/ 85725 w 488156"/>
                <a:gd name="connsiteY0" fmla="*/ 354806 h 402431"/>
                <a:gd name="connsiteX1" fmla="*/ 0 w 488156"/>
                <a:gd name="connsiteY1" fmla="*/ 171450 h 402431"/>
                <a:gd name="connsiteX2" fmla="*/ 145256 w 488156"/>
                <a:gd name="connsiteY2" fmla="*/ 11906 h 402431"/>
                <a:gd name="connsiteX3" fmla="*/ 292894 w 488156"/>
                <a:gd name="connsiteY3" fmla="*/ 0 h 402431"/>
                <a:gd name="connsiteX4" fmla="*/ 350044 w 488156"/>
                <a:gd name="connsiteY4" fmla="*/ 14287 h 402431"/>
                <a:gd name="connsiteX5" fmla="*/ 419100 w 488156"/>
                <a:gd name="connsiteY5" fmla="*/ 64293 h 402431"/>
                <a:gd name="connsiteX6" fmla="*/ 488156 w 488156"/>
                <a:gd name="connsiteY6" fmla="*/ 157162 h 402431"/>
                <a:gd name="connsiteX7" fmla="*/ 397669 w 488156"/>
                <a:gd name="connsiteY7" fmla="*/ 402431 h 402431"/>
                <a:gd name="connsiteX8" fmla="*/ 85725 w 488156"/>
                <a:gd name="connsiteY8" fmla="*/ 354806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156" h="402431">
                  <a:moveTo>
                    <a:pt x="85725" y="354806"/>
                  </a:moveTo>
                  <a:lnTo>
                    <a:pt x="0" y="171450"/>
                  </a:lnTo>
                  <a:lnTo>
                    <a:pt x="145256" y="11906"/>
                  </a:lnTo>
                  <a:lnTo>
                    <a:pt x="292894" y="0"/>
                  </a:lnTo>
                  <a:lnTo>
                    <a:pt x="350044" y="14287"/>
                  </a:lnTo>
                  <a:lnTo>
                    <a:pt x="419100" y="64293"/>
                  </a:lnTo>
                  <a:lnTo>
                    <a:pt x="488156" y="157162"/>
                  </a:lnTo>
                  <a:lnTo>
                    <a:pt x="397669" y="402431"/>
                  </a:lnTo>
                  <a:lnTo>
                    <a:pt x="85725" y="354806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5195888" y="1902620"/>
              <a:ext cx="671512" cy="571500"/>
            </a:xfrm>
            <a:custGeom>
              <a:avLst/>
              <a:gdLst>
                <a:gd name="connsiteX0" fmla="*/ 0 w 671512"/>
                <a:gd name="connsiteY0" fmla="*/ 4762 h 573881"/>
                <a:gd name="connsiteX1" fmla="*/ 26193 w 671512"/>
                <a:gd name="connsiteY1" fmla="*/ 195262 h 573881"/>
                <a:gd name="connsiteX2" fmla="*/ 273843 w 671512"/>
                <a:gd name="connsiteY2" fmla="*/ 226218 h 573881"/>
                <a:gd name="connsiteX3" fmla="*/ 269081 w 671512"/>
                <a:gd name="connsiteY3" fmla="*/ 400050 h 573881"/>
                <a:gd name="connsiteX4" fmla="*/ 214312 w 671512"/>
                <a:gd name="connsiteY4" fmla="*/ 450056 h 573881"/>
                <a:gd name="connsiteX5" fmla="*/ 278606 w 671512"/>
                <a:gd name="connsiteY5" fmla="*/ 466725 h 573881"/>
                <a:gd name="connsiteX6" fmla="*/ 319087 w 671512"/>
                <a:gd name="connsiteY6" fmla="*/ 573881 h 573881"/>
                <a:gd name="connsiteX7" fmla="*/ 566737 w 671512"/>
                <a:gd name="connsiteY7" fmla="*/ 559593 h 573881"/>
                <a:gd name="connsiteX8" fmla="*/ 590550 w 671512"/>
                <a:gd name="connsiteY8" fmla="*/ 464343 h 573881"/>
                <a:gd name="connsiteX9" fmla="*/ 671512 w 671512"/>
                <a:gd name="connsiteY9" fmla="*/ 433387 h 573881"/>
                <a:gd name="connsiteX10" fmla="*/ 652462 w 671512"/>
                <a:gd name="connsiteY10" fmla="*/ 135731 h 573881"/>
                <a:gd name="connsiteX11" fmla="*/ 619125 w 671512"/>
                <a:gd name="connsiteY11" fmla="*/ 126206 h 573881"/>
                <a:gd name="connsiteX12" fmla="*/ 502443 w 671512"/>
                <a:gd name="connsiteY12" fmla="*/ 50006 h 573881"/>
                <a:gd name="connsiteX13" fmla="*/ 183356 w 671512"/>
                <a:gd name="connsiteY13" fmla="*/ 2381 h 573881"/>
                <a:gd name="connsiteX14" fmla="*/ 88106 w 671512"/>
                <a:gd name="connsiteY14" fmla="*/ 0 h 573881"/>
                <a:gd name="connsiteX0" fmla="*/ 0 w 671512"/>
                <a:gd name="connsiteY0" fmla="*/ 2381 h 571500"/>
                <a:gd name="connsiteX1" fmla="*/ 26193 w 671512"/>
                <a:gd name="connsiteY1" fmla="*/ 192881 h 571500"/>
                <a:gd name="connsiteX2" fmla="*/ 273843 w 671512"/>
                <a:gd name="connsiteY2" fmla="*/ 223837 h 571500"/>
                <a:gd name="connsiteX3" fmla="*/ 269081 w 671512"/>
                <a:gd name="connsiteY3" fmla="*/ 397669 h 571500"/>
                <a:gd name="connsiteX4" fmla="*/ 214312 w 671512"/>
                <a:gd name="connsiteY4" fmla="*/ 447675 h 571500"/>
                <a:gd name="connsiteX5" fmla="*/ 278606 w 671512"/>
                <a:gd name="connsiteY5" fmla="*/ 464344 h 571500"/>
                <a:gd name="connsiteX6" fmla="*/ 319087 w 671512"/>
                <a:gd name="connsiteY6" fmla="*/ 571500 h 571500"/>
                <a:gd name="connsiteX7" fmla="*/ 566737 w 671512"/>
                <a:gd name="connsiteY7" fmla="*/ 557212 h 571500"/>
                <a:gd name="connsiteX8" fmla="*/ 590550 w 671512"/>
                <a:gd name="connsiteY8" fmla="*/ 461962 h 571500"/>
                <a:gd name="connsiteX9" fmla="*/ 671512 w 671512"/>
                <a:gd name="connsiteY9" fmla="*/ 431006 h 571500"/>
                <a:gd name="connsiteX10" fmla="*/ 652462 w 671512"/>
                <a:gd name="connsiteY10" fmla="*/ 133350 h 571500"/>
                <a:gd name="connsiteX11" fmla="*/ 619125 w 671512"/>
                <a:gd name="connsiteY11" fmla="*/ 123825 h 571500"/>
                <a:gd name="connsiteX12" fmla="*/ 502443 w 671512"/>
                <a:gd name="connsiteY12" fmla="*/ 47625 h 571500"/>
                <a:gd name="connsiteX13" fmla="*/ 183356 w 671512"/>
                <a:gd name="connsiteY13" fmla="*/ 0 h 571500"/>
                <a:gd name="connsiteX14" fmla="*/ 0 w 671512"/>
                <a:gd name="connsiteY1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1512" h="571500">
                  <a:moveTo>
                    <a:pt x="0" y="2381"/>
                  </a:moveTo>
                  <a:lnTo>
                    <a:pt x="26193" y="192881"/>
                  </a:lnTo>
                  <a:lnTo>
                    <a:pt x="273843" y="223837"/>
                  </a:lnTo>
                  <a:lnTo>
                    <a:pt x="269081" y="397669"/>
                  </a:lnTo>
                  <a:lnTo>
                    <a:pt x="214312" y="447675"/>
                  </a:lnTo>
                  <a:lnTo>
                    <a:pt x="278606" y="464344"/>
                  </a:lnTo>
                  <a:lnTo>
                    <a:pt x="319087" y="571500"/>
                  </a:lnTo>
                  <a:lnTo>
                    <a:pt x="566737" y="557212"/>
                  </a:lnTo>
                  <a:lnTo>
                    <a:pt x="590550" y="461962"/>
                  </a:lnTo>
                  <a:lnTo>
                    <a:pt x="671512" y="431006"/>
                  </a:lnTo>
                  <a:lnTo>
                    <a:pt x="652462" y="133350"/>
                  </a:lnTo>
                  <a:lnTo>
                    <a:pt x="619125" y="123825"/>
                  </a:lnTo>
                  <a:lnTo>
                    <a:pt x="502443" y="47625"/>
                  </a:lnTo>
                  <a:lnTo>
                    <a:pt x="183356" y="0"/>
                  </a:lnTo>
                  <a:lnTo>
                    <a:pt x="0" y="0"/>
                  </a:lnTo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045869" y="2095500"/>
              <a:ext cx="421481" cy="342900"/>
            </a:xfrm>
            <a:custGeom>
              <a:avLst/>
              <a:gdLst>
                <a:gd name="connsiteX0" fmla="*/ 173831 w 421481"/>
                <a:gd name="connsiteY0" fmla="*/ 0 h 342900"/>
                <a:gd name="connsiteX1" fmla="*/ 421481 w 421481"/>
                <a:gd name="connsiteY1" fmla="*/ 30956 h 342900"/>
                <a:gd name="connsiteX2" fmla="*/ 416719 w 421481"/>
                <a:gd name="connsiteY2" fmla="*/ 207169 h 342900"/>
                <a:gd name="connsiteX3" fmla="*/ 361950 w 421481"/>
                <a:gd name="connsiteY3" fmla="*/ 254794 h 342900"/>
                <a:gd name="connsiteX4" fmla="*/ 126206 w 421481"/>
                <a:gd name="connsiteY4" fmla="*/ 342900 h 342900"/>
                <a:gd name="connsiteX5" fmla="*/ 0 w 421481"/>
                <a:gd name="connsiteY5" fmla="*/ 171450 h 342900"/>
                <a:gd name="connsiteX6" fmla="*/ 7144 w 421481"/>
                <a:gd name="connsiteY6" fmla="*/ 95250 h 342900"/>
                <a:gd name="connsiteX7" fmla="*/ 47625 w 421481"/>
                <a:gd name="connsiteY7" fmla="*/ 7144 h 342900"/>
                <a:gd name="connsiteX8" fmla="*/ 173831 w 421481"/>
                <a:gd name="connsiteY8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481" h="342900">
                  <a:moveTo>
                    <a:pt x="173831" y="0"/>
                  </a:moveTo>
                  <a:lnTo>
                    <a:pt x="421481" y="30956"/>
                  </a:lnTo>
                  <a:lnTo>
                    <a:pt x="416719" y="207169"/>
                  </a:lnTo>
                  <a:lnTo>
                    <a:pt x="361950" y="254794"/>
                  </a:lnTo>
                  <a:lnTo>
                    <a:pt x="126206" y="342900"/>
                  </a:lnTo>
                  <a:lnTo>
                    <a:pt x="0" y="171450"/>
                  </a:lnTo>
                  <a:lnTo>
                    <a:pt x="7144" y="95250"/>
                  </a:lnTo>
                  <a:lnTo>
                    <a:pt x="47625" y="7144"/>
                  </a:lnTo>
                  <a:lnTo>
                    <a:pt x="173831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057775" y="2347913"/>
              <a:ext cx="459581" cy="504825"/>
            </a:xfrm>
            <a:custGeom>
              <a:avLst/>
              <a:gdLst>
                <a:gd name="connsiteX0" fmla="*/ 419100 w 459581"/>
                <a:gd name="connsiteY0" fmla="*/ 223837 h 504825"/>
                <a:gd name="connsiteX1" fmla="*/ 376238 w 459581"/>
                <a:gd name="connsiteY1" fmla="*/ 297656 h 504825"/>
                <a:gd name="connsiteX2" fmla="*/ 388144 w 459581"/>
                <a:gd name="connsiteY2" fmla="*/ 414337 h 504825"/>
                <a:gd name="connsiteX3" fmla="*/ 288131 w 459581"/>
                <a:gd name="connsiteY3" fmla="*/ 419100 h 504825"/>
                <a:gd name="connsiteX4" fmla="*/ 161925 w 459581"/>
                <a:gd name="connsiteY4" fmla="*/ 504825 h 504825"/>
                <a:gd name="connsiteX5" fmla="*/ 52388 w 459581"/>
                <a:gd name="connsiteY5" fmla="*/ 307181 h 504825"/>
                <a:gd name="connsiteX6" fmla="*/ 0 w 459581"/>
                <a:gd name="connsiteY6" fmla="*/ 278606 h 504825"/>
                <a:gd name="connsiteX7" fmla="*/ 38100 w 459581"/>
                <a:gd name="connsiteY7" fmla="*/ 252412 h 504825"/>
                <a:gd name="connsiteX8" fmla="*/ 116681 w 459581"/>
                <a:gd name="connsiteY8" fmla="*/ 88106 h 504825"/>
                <a:gd name="connsiteX9" fmla="*/ 347663 w 459581"/>
                <a:gd name="connsiteY9" fmla="*/ 0 h 504825"/>
                <a:gd name="connsiteX10" fmla="*/ 419100 w 459581"/>
                <a:gd name="connsiteY10" fmla="*/ 19050 h 504825"/>
                <a:gd name="connsiteX11" fmla="*/ 459581 w 459581"/>
                <a:gd name="connsiteY11" fmla="*/ 126206 h 504825"/>
                <a:gd name="connsiteX12" fmla="*/ 419100 w 459581"/>
                <a:gd name="connsiteY12" fmla="*/ 2238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581" h="504825">
                  <a:moveTo>
                    <a:pt x="419100" y="223837"/>
                  </a:moveTo>
                  <a:lnTo>
                    <a:pt x="376238" y="297656"/>
                  </a:lnTo>
                  <a:lnTo>
                    <a:pt x="388144" y="414337"/>
                  </a:lnTo>
                  <a:lnTo>
                    <a:pt x="288131" y="419100"/>
                  </a:lnTo>
                  <a:lnTo>
                    <a:pt x="161925" y="504825"/>
                  </a:lnTo>
                  <a:lnTo>
                    <a:pt x="52388" y="307181"/>
                  </a:lnTo>
                  <a:lnTo>
                    <a:pt x="0" y="278606"/>
                  </a:lnTo>
                  <a:lnTo>
                    <a:pt x="38100" y="252412"/>
                  </a:lnTo>
                  <a:lnTo>
                    <a:pt x="116681" y="88106"/>
                  </a:lnTo>
                  <a:lnTo>
                    <a:pt x="347663" y="0"/>
                  </a:lnTo>
                  <a:lnTo>
                    <a:pt x="419100" y="19050"/>
                  </a:lnTo>
                  <a:lnTo>
                    <a:pt x="459581" y="126206"/>
                  </a:lnTo>
                  <a:lnTo>
                    <a:pt x="419100" y="223837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845969" y="2033588"/>
              <a:ext cx="316706" cy="428625"/>
            </a:xfrm>
            <a:custGeom>
              <a:avLst/>
              <a:gdLst>
                <a:gd name="connsiteX0" fmla="*/ 0 w 316706"/>
                <a:gd name="connsiteY0" fmla="*/ 0 h 428625"/>
                <a:gd name="connsiteX1" fmla="*/ 316706 w 316706"/>
                <a:gd name="connsiteY1" fmla="*/ 2381 h 428625"/>
                <a:gd name="connsiteX2" fmla="*/ 316706 w 316706"/>
                <a:gd name="connsiteY2" fmla="*/ 123825 h 428625"/>
                <a:gd name="connsiteX3" fmla="*/ 269081 w 316706"/>
                <a:gd name="connsiteY3" fmla="*/ 235743 h 428625"/>
                <a:gd name="connsiteX4" fmla="*/ 292894 w 316706"/>
                <a:gd name="connsiteY4" fmla="*/ 419100 h 428625"/>
                <a:gd name="connsiteX5" fmla="*/ 207169 w 316706"/>
                <a:gd name="connsiteY5" fmla="*/ 428625 h 428625"/>
                <a:gd name="connsiteX6" fmla="*/ 192881 w 316706"/>
                <a:gd name="connsiteY6" fmla="*/ 390525 h 428625"/>
                <a:gd name="connsiteX7" fmla="*/ 23812 w 316706"/>
                <a:gd name="connsiteY7" fmla="*/ 300037 h 428625"/>
                <a:gd name="connsiteX8" fmla="*/ 0 w 316706"/>
                <a:gd name="connsiteY8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706" h="428625">
                  <a:moveTo>
                    <a:pt x="0" y="0"/>
                  </a:moveTo>
                  <a:lnTo>
                    <a:pt x="316706" y="2381"/>
                  </a:lnTo>
                  <a:lnTo>
                    <a:pt x="316706" y="123825"/>
                  </a:lnTo>
                  <a:lnTo>
                    <a:pt x="269081" y="235743"/>
                  </a:lnTo>
                  <a:lnTo>
                    <a:pt x="292894" y="419100"/>
                  </a:lnTo>
                  <a:lnTo>
                    <a:pt x="207169" y="428625"/>
                  </a:lnTo>
                  <a:lnTo>
                    <a:pt x="192881" y="390525"/>
                  </a:lnTo>
                  <a:lnTo>
                    <a:pt x="23812" y="300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15050" y="2035969"/>
              <a:ext cx="261938" cy="383381"/>
            </a:xfrm>
            <a:custGeom>
              <a:avLst/>
              <a:gdLst>
                <a:gd name="connsiteX0" fmla="*/ 42863 w 261938"/>
                <a:gd name="connsiteY0" fmla="*/ 0 h 383381"/>
                <a:gd name="connsiteX1" fmla="*/ 228600 w 261938"/>
                <a:gd name="connsiteY1" fmla="*/ 7144 h 383381"/>
                <a:gd name="connsiteX2" fmla="*/ 261938 w 261938"/>
                <a:gd name="connsiteY2" fmla="*/ 321469 h 383381"/>
                <a:gd name="connsiteX3" fmla="*/ 85725 w 261938"/>
                <a:gd name="connsiteY3" fmla="*/ 381000 h 383381"/>
                <a:gd name="connsiteX4" fmla="*/ 21431 w 261938"/>
                <a:gd name="connsiteY4" fmla="*/ 383381 h 383381"/>
                <a:gd name="connsiteX5" fmla="*/ 0 w 261938"/>
                <a:gd name="connsiteY5" fmla="*/ 230981 h 383381"/>
                <a:gd name="connsiteX6" fmla="*/ 45244 w 261938"/>
                <a:gd name="connsiteY6" fmla="*/ 126206 h 383381"/>
                <a:gd name="connsiteX7" fmla="*/ 42863 w 261938"/>
                <a:gd name="connsiteY7" fmla="*/ 0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38" h="383381">
                  <a:moveTo>
                    <a:pt x="42863" y="0"/>
                  </a:moveTo>
                  <a:lnTo>
                    <a:pt x="228600" y="7144"/>
                  </a:lnTo>
                  <a:lnTo>
                    <a:pt x="261938" y="321469"/>
                  </a:lnTo>
                  <a:lnTo>
                    <a:pt x="85725" y="381000"/>
                  </a:lnTo>
                  <a:lnTo>
                    <a:pt x="21431" y="383381"/>
                  </a:lnTo>
                  <a:lnTo>
                    <a:pt x="0" y="230981"/>
                  </a:lnTo>
                  <a:lnTo>
                    <a:pt x="45244" y="126206"/>
                  </a:lnTo>
                  <a:cubicBezTo>
                    <a:pt x="46038" y="84931"/>
                    <a:pt x="46831" y="43656"/>
                    <a:pt x="42863" y="0"/>
                  </a:cubicBez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55556" y="2147888"/>
              <a:ext cx="300038" cy="383381"/>
            </a:xfrm>
            <a:custGeom>
              <a:avLst/>
              <a:gdLst>
                <a:gd name="connsiteX0" fmla="*/ 300038 w 300038"/>
                <a:gd name="connsiteY0" fmla="*/ 107156 h 383381"/>
                <a:gd name="connsiteX1" fmla="*/ 245269 w 300038"/>
                <a:gd name="connsiteY1" fmla="*/ 207168 h 383381"/>
                <a:gd name="connsiteX2" fmla="*/ 266700 w 300038"/>
                <a:gd name="connsiteY2" fmla="*/ 354806 h 383381"/>
                <a:gd name="connsiteX3" fmla="*/ 238125 w 300038"/>
                <a:gd name="connsiteY3" fmla="*/ 373856 h 383381"/>
                <a:gd name="connsiteX4" fmla="*/ 188119 w 300038"/>
                <a:gd name="connsiteY4" fmla="*/ 361950 h 383381"/>
                <a:gd name="connsiteX5" fmla="*/ 138113 w 300038"/>
                <a:gd name="connsiteY5" fmla="*/ 383381 h 383381"/>
                <a:gd name="connsiteX6" fmla="*/ 90488 w 300038"/>
                <a:gd name="connsiteY6" fmla="*/ 328612 h 383381"/>
                <a:gd name="connsiteX7" fmla="*/ 78582 w 300038"/>
                <a:gd name="connsiteY7" fmla="*/ 252412 h 383381"/>
                <a:gd name="connsiteX8" fmla="*/ 21432 w 300038"/>
                <a:gd name="connsiteY8" fmla="*/ 209550 h 383381"/>
                <a:gd name="connsiteX9" fmla="*/ 0 w 300038"/>
                <a:gd name="connsiteY9" fmla="*/ 0 h 383381"/>
                <a:gd name="connsiteX10" fmla="*/ 90488 w 300038"/>
                <a:gd name="connsiteY10" fmla="*/ 16668 h 383381"/>
                <a:gd name="connsiteX11" fmla="*/ 178594 w 300038"/>
                <a:gd name="connsiteY11" fmla="*/ 14287 h 383381"/>
                <a:gd name="connsiteX12" fmla="*/ 183357 w 300038"/>
                <a:gd name="connsiteY12" fmla="*/ 35718 h 383381"/>
                <a:gd name="connsiteX13" fmla="*/ 247650 w 300038"/>
                <a:gd name="connsiteY13" fmla="*/ 111918 h 383381"/>
                <a:gd name="connsiteX14" fmla="*/ 300038 w 300038"/>
                <a:gd name="connsiteY14" fmla="*/ 107156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038" h="383381">
                  <a:moveTo>
                    <a:pt x="300038" y="107156"/>
                  </a:moveTo>
                  <a:lnTo>
                    <a:pt x="245269" y="207168"/>
                  </a:lnTo>
                  <a:lnTo>
                    <a:pt x="266700" y="354806"/>
                  </a:lnTo>
                  <a:lnTo>
                    <a:pt x="238125" y="373856"/>
                  </a:lnTo>
                  <a:lnTo>
                    <a:pt x="188119" y="361950"/>
                  </a:lnTo>
                  <a:lnTo>
                    <a:pt x="138113" y="383381"/>
                  </a:lnTo>
                  <a:lnTo>
                    <a:pt x="90488" y="328612"/>
                  </a:lnTo>
                  <a:lnTo>
                    <a:pt x="78582" y="252412"/>
                  </a:lnTo>
                  <a:lnTo>
                    <a:pt x="21432" y="209550"/>
                  </a:lnTo>
                  <a:lnTo>
                    <a:pt x="0" y="0"/>
                  </a:lnTo>
                  <a:lnTo>
                    <a:pt x="90488" y="16668"/>
                  </a:lnTo>
                  <a:lnTo>
                    <a:pt x="178594" y="14287"/>
                  </a:lnTo>
                  <a:lnTo>
                    <a:pt x="183357" y="35718"/>
                  </a:lnTo>
                  <a:lnTo>
                    <a:pt x="247650" y="111918"/>
                  </a:lnTo>
                  <a:lnTo>
                    <a:pt x="300038" y="107156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36481" y="2359819"/>
              <a:ext cx="354807" cy="328612"/>
            </a:xfrm>
            <a:custGeom>
              <a:avLst/>
              <a:gdLst>
                <a:gd name="connsiteX0" fmla="*/ 0 w 354807"/>
                <a:gd name="connsiteY0" fmla="*/ 57150 h 328612"/>
                <a:gd name="connsiteX1" fmla="*/ 0 w 354807"/>
                <a:gd name="connsiteY1" fmla="*/ 173831 h 328612"/>
                <a:gd name="connsiteX2" fmla="*/ 59532 w 354807"/>
                <a:gd name="connsiteY2" fmla="*/ 250031 h 328612"/>
                <a:gd name="connsiteX3" fmla="*/ 92869 w 354807"/>
                <a:gd name="connsiteY3" fmla="*/ 228600 h 328612"/>
                <a:gd name="connsiteX4" fmla="*/ 171450 w 354807"/>
                <a:gd name="connsiteY4" fmla="*/ 328612 h 328612"/>
                <a:gd name="connsiteX5" fmla="*/ 342900 w 354807"/>
                <a:gd name="connsiteY5" fmla="*/ 326231 h 328612"/>
                <a:gd name="connsiteX6" fmla="*/ 328613 w 354807"/>
                <a:gd name="connsiteY6" fmla="*/ 264319 h 328612"/>
                <a:gd name="connsiteX7" fmla="*/ 354807 w 354807"/>
                <a:gd name="connsiteY7" fmla="*/ 169069 h 328612"/>
                <a:gd name="connsiteX8" fmla="*/ 314325 w 354807"/>
                <a:gd name="connsiteY8" fmla="*/ 121444 h 328612"/>
                <a:gd name="connsiteX9" fmla="*/ 300038 w 354807"/>
                <a:gd name="connsiteY9" fmla="*/ 42862 h 328612"/>
                <a:gd name="connsiteX10" fmla="*/ 240507 w 354807"/>
                <a:gd name="connsiteY10" fmla="*/ 0 h 328612"/>
                <a:gd name="connsiteX11" fmla="*/ 61913 w 354807"/>
                <a:gd name="connsiteY11" fmla="*/ 59531 h 328612"/>
                <a:gd name="connsiteX12" fmla="*/ 0 w 354807"/>
                <a:gd name="connsiteY12" fmla="*/ 5715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807" h="328612">
                  <a:moveTo>
                    <a:pt x="0" y="57150"/>
                  </a:moveTo>
                  <a:lnTo>
                    <a:pt x="0" y="173831"/>
                  </a:lnTo>
                  <a:lnTo>
                    <a:pt x="59532" y="250031"/>
                  </a:lnTo>
                  <a:lnTo>
                    <a:pt x="92869" y="228600"/>
                  </a:lnTo>
                  <a:lnTo>
                    <a:pt x="171450" y="328612"/>
                  </a:lnTo>
                  <a:lnTo>
                    <a:pt x="342900" y="326231"/>
                  </a:lnTo>
                  <a:lnTo>
                    <a:pt x="328613" y="264319"/>
                  </a:lnTo>
                  <a:lnTo>
                    <a:pt x="354807" y="169069"/>
                  </a:lnTo>
                  <a:lnTo>
                    <a:pt x="314325" y="121444"/>
                  </a:lnTo>
                  <a:lnTo>
                    <a:pt x="300038" y="42862"/>
                  </a:lnTo>
                  <a:lnTo>
                    <a:pt x="240507" y="0"/>
                  </a:lnTo>
                  <a:lnTo>
                    <a:pt x="61913" y="59531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67475" y="2500313"/>
              <a:ext cx="500063" cy="459581"/>
            </a:xfrm>
            <a:custGeom>
              <a:avLst/>
              <a:gdLst>
                <a:gd name="connsiteX0" fmla="*/ 233363 w 500063"/>
                <a:gd name="connsiteY0" fmla="*/ 121443 h 459581"/>
                <a:gd name="connsiteX1" fmla="*/ 466725 w 500063"/>
                <a:gd name="connsiteY1" fmla="*/ 85725 h 459581"/>
                <a:gd name="connsiteX2" fmla="*/ 500063 w 500063"/>
                <a:gd name="connsiteY2" fmla="*/ 109537 h 459581"/>
                <a:gd name="connsiteX3" fmla="*/ 457200 w 500063"/>
                <a:gd name="connsiteY3" fmla="*/ 259556 h 459581"/>
                <a:gd name="connsiteX4" fmla="*/ 342900 w 500063"/>
                <a:gd name="connsiteY4" fmla="*/ 459581 h 459581"/>
                <a:gd name="connsiteX5" fmla="*/ 159544 w 500063"/>
                <a:gd name="connsiteY5" fmla="*/ 433387 h 459581"/>
                <a:gd name="connsiteX6" fmla="*/ 9525 w 500063"/>
                <a:gd name="connsiteY6" fmla="*/ 192881 h 459581"/>
                <a:gd name="connsiteX7" fmla="*/ 0 w 500063"/>
                <a:gd name="connsiteY7" fmla="*/ 121443 h 459581"/>
                <a:gd name="connsiteX8" fmla="*/ 23813 w 500063"/>
                <a:gd name="connsiteY8" fmla="*/ 28575 h 459581"/>
                <a:gd name="connsiteX9" fmla="*/ 78581 w 500063"/>
                <a:gd name="connsiteY9" fmla="*/ 9525 h 459581"/>
                <a:gd name="connsiteX10" fmla="*/ 121444 w 500063"/>
                <a:gd name="connsiteY10" fmla="*/ 23812 h 459581"/>
                <a:gd name="connsiteX11" fmla="*/ 157163 w 500063"/>
                <a:gd name="connsiteY11" fmla="*/ 0 h 459581"/>
                <a:gd name="connsiteX12" fmla="*/ 169069 w 500063"/>
                <a:gd name="connsiteY12" fmla="*/ 69056 h 459581"/>
                <a:gd name="connsiteX13" fmla="*/ 233363 w 500063"/>
                <a:gd name="connsiteY13" fmla="*/ 121443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063" h="459581">
                  <a:moveTo>
                    <a:pt x="233363" y="121443"/>
                  </a:moveTo>
                  <a:lnTo>
                    <a:pt x="466725" y="85725"/>
                  </a:lnTo>
                  <a:lnTo>
                    <a:pt x="500063" y="109537"/>
                  </a:lnTo>
                  <a:lnTo>
                    <a:pt x="457200" y="259556"/>
                  </a:lnTo>
                  <a:lnTo>
                    <a:pt x="342900" y="459581"/>
                  </a:lnTo>
                  <a:lnTo>
                    <a:pt x="159544" y="433387"/>
                  </a:lnTo>
                  <a:lnTo>
                    <a:pt x="9525" y="192881"/>
                  </a:lnTo>
                  <a:lnTo>
                    <a:pt x="0" y="121443"/>
                  </a:lnTo>
                  <a:lnTo>
                    <a:pt x="23813" y="28575"/>
                  </a:lnTo>
                  <a:lnTo>
                    <a:pt x="78581" y="9525"/>
                  </a:lnTo>
                  <a:lnTo>
                    <a:pt x="121444" y="23812"/>
                  </a:lnTo>
                  <a:lnTo>
                    <a:pt x="157163" y="0"/>
                  </a:lnTo>
                  <a:lnTo>
                    <a:pt x="169069" y="69056"/>
                  </a:lnTo>
                  <a:lnTo>
                    <a:pt x="233363" y="121443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53150" y="2686050"/>
              <a:ext cx="476250" cy="454819"/>
            </a:xfrm>
            <a:custGeom>
              <a:avLst/>
              <a:gdLst>
                <a:gd name="connsiteX0" fmla="*/ 154781 w 476250"/>
                <a:gd name="connsiteY0" fmla="*/ 66675 h 454819"/>
                <a:gd name="connsiteX1" fmla="*/ 47625 w 476250"/>
                <a:gd name="connsiteY1" fmla="*/ 102394 h 454819"/>
                <a:gd name="connsiteX2" fmla="*/ 0 w 476250"/>
                <a:gd name="connsiteY2" fmla="*/ 178594 h 454819"/>
                <a:gd name="connsiteX3" fmla="*/ 4763 w 476250"/>
                <a:gd name="connsiteY3" fmla="*/ 264319 h 454819"/>
                <a:gd name="connsiteX4" fmla="*/ 95250 w 476250"/>
                <a:gd name="connsiteY4" fmla="*/ 273844 h 454819"/>
                <a:gd name="connsiteX5" fmla="*/ 183356 w 476250"/>
                <a:gd name="connsiteY5" fmla="*/ 388144 h 454819"/>
                <a:gd name="connsiteX6" fmla="*/ 297656 w 476250"/>
                <a:gd name="connsiteY6" fmla="*/ 454819 h 454819"/>
                <a:gd name="connsiteX7" fmla="*/ 473869 w 476250"/>
                <a:gd name="connsiteY7" fmla="*/ 340519 h 454819"/>
                <a:gd name="connsiteX8" fmla="*/ 476250 w 476250"/>
                <a:gd name="connsiteY8" fmla="*/ 250031 h 454819"/>
                <a:gd name="connsiteX9" fmla="*/ 323850 w 476250"/>
                <a:gd name="connsiteY9" fmla="*/ 0 h 454819"/>
                <a:gd name="connsiteX10" fmla="*/ 150019 w 476250"/>
                <a:gd name="connsiteY10" fmla="*/ 0 h 454819"/>
                <a:gd name="connsiteX11" fmla="*/ 154781 w 476250"/>
                <a:gd name="connsiteY11" fmla="*/ 66675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" h="454819">
                  <a:moveTo>
                    <a:pt x="154781" y="66675"/>
                  </a:moveTo>
                  <a:lnTo>
                    <a:pt x="47625" y="102394"/>
                  </a:lnTo>
                  <a:lnTo>
                    <a:pt x="0" y="178594"/>
                  </a:lnTo>
                  <a:lnTo>
                    <a:pt x="4763" y="264319"/>
                  </a:lnTo>
                  <a:lnTo>
                    <a:pt x="95250" y="273844"/>
                  </a:lnTo>
                  <a:lnTo>
                    <a:pt x="183356" y="388144"/>
                  </a:lnTo>
                  <a:lnTo>
                    <a:pt x="297656" y="454819"/>
                  </a:lnTo>
                  <a:lnTo>
                    <a:pt x="473869" y="340519"/>
                  </a:lnTo>
                  <a:cubicBezTo>
                    <a:pt x="474663" y="310356"/>
                    <a:pt x="475456" y="280194"/>
                    <a:pt x="476250" y="250031"/>
                  </a:cubicBezTo>
                  <a:lnTo>
                    <a:pt x="323850" y="0"/>
                  </a:lnTo>
                  <a:lnTo>
                    <a:pt x="150019" y="0"/>
                  </a:lnTo>
                  <a:lnTo>
                    <a:pt x="154781" y="66675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69794" y="3071813"/>
              <a:ext cx="478631" cy="564356"/>
            </a:xfrm>
            <a:custGeom>
              <a:avLst/>
              <a:gdLst>
                <a:gd name="connsiteX0" fmla="*/ 476250 w 478631"/>
                <a:gd name="connsiteY0" fmla="*/ 316706 h 564356"/>
                <a:gd name="connsiteX1" fmla="*/ 409575 w 478631"/>
                <a:gd name="connsiteY1" fmla="*/ 376237 h 564356"/>
                <a:gd name="connsiteX2" fmla="*/ 423862 w 478631"/>
                <a:gd name="connsiteY2" fmla="*/ 500062 h 564356"/>
                <a:gd name="connsiteX3" fmla="*/ 171450 w 478631"/>
                <a:gd name="connsiteY3" fmla="*/ 564356 h 564356"/>
                <a:gd name="connsiteX4" fmla="*/ 59531 w 478631"/>
                <a:gd name="connsiteY4" fmla="*/ 476250 h 564356"/>
                <a:gd name="connsiteX5" fmla="*/ 0 w 478631"/>
                <a:gd name="connsiteY5" fmla="*/ 228600 h 564356"/>
                <a:gd name="connsiteX6" fmla="*/ 23812 w 478631"/>
                <a:gd name="connsiteY6" fmla="*/ 173831 h 564356"/>
                <a:gd name="connsiteX7" fmla="*/ 138112 w 478631"/>
                <a:gd name="connsiteY7" fmla="*/ 138112 h 564356"/>
                <a:gd name="connsiteX8" fmla="*/ 223837 w 478631"/>
                <a:gd name="connsiteY8" fmla="*/ 128587 h 564356"/>
                <a:gd name="connsiteX9" fmla="*/ 264319 w 478631"/>
                <a:gd name="connsiteY9" fmla="*/ 166687 h 564356"/>
                <a:gd name="connsiteX10" fmla="*/ 359569 w 478631"/>
                <a:gd name="connsiteY10" fmla="*/ 0 h 564356"/>
                <a:gd name="connsiteX11" fmla="*/ 478631 w 478631"/>
                <a:gd name="connsiteY11" fmla="*/ 73818 h 564356"/>
                <a:gd name="connsiteX12" fmla="*/ 471487 w 478631"/>
                <a:gd name="connsiteY12" fmla="*/ 154781 h 564356"/>
                <a:gd name="connsiteX13" fmla="*/ 476250 w 478631"/>
                <a:gd name="connsiteY13" fmla="*/ 316706 h 56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8631" h="564356">
                  <a:moveTo>
                    <a:pt x="476250" y="316706"/>
                  </a:moveTo>
                  <a:lnTo>
                    <a:pt x="409575" y="376237"/>
                  </a:lnTo>
                  <a:lnTo>
                    <a:pt x="423862" y="500062"/>
                  </a:lnTo>
                  <a:lnTo>
                    <a:pt x="171450" y="564356"/>
                  </a:lnTo>
                  <a:lnTo>
                    <a:pt x="59531" y="476250"/>
                  </a:lnTo>
                  <a:lnTo>
                    <a:pt x="0" y="228600"/>
                  </a:lnTo>
                  <a:lnTo>
                    <a:pt x="23812" y="173831"/>
                  </a:lnTo>
                  <a:lnTo>
                    <a:pt x="138112" y="138112"/>
                  </a:lnTo>
                  <a:lnTo>
                    <a:pt x="223837" y="128587"/>
                  </a:lnTo>
                  <a:lnTo>
                    <a:pt x="264319" y="166687"/>
                  </a:lnTo>
                  <a:lnTo>
                    <a:pt x="359569" y="0"/>
                  </a:lnTo>
                  <a:lnTo>
                    <a:pt x="478631" y="73818"/>
                  </a:lnTo>
                  <a:lnTo>
                    <a:pt x="471487" y="154781"/>
                  </a:lnTo>
                  <a:lnTo>
                    <a:pt x="476250" y="316706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67400" y="2450306"/>
              <a:ext cx="440531" cy="497682"/>
            </a:xfrm>
            <a:custGeom>
              <a:avLst/>
              <a:gdLst>
                <a:gd name="connsiteX0" fmla="*/ 261938 w 440531"/>
                <a:gd name="connsiteY0" fmla="*/ 0 h 497682"/>
                <a:gd name="connsiteX1" fmla="*/ 21431 w 440531"/>
                <a:gd name="connsiteY1" fmla="*/ 33338 h 497682"/>
                <a:gd name="connsiteX2" fmla="*/ 2381 w 440531"/>
                <a:gd name="connsiteY2" fmla="*/ 85725 h 497682"/>
                <a:gd name="connsiteX3" fmla="*/ 26194 w 440531"/>
                <a:gd name="connsiteY3" fmla="*/ 271463 h 497682"/>
                <a:gd name="connsiteX4" fmla="*/ 0 w 440531"/>
                <a:gd name="connsiteY4" fmla="*/ 402432 h 497682"/>
                <a:gd name="connsiteX5" fmla="*/ 95250 w 440531"/>
                <a:gd name="connsiteY5" fmla="*/ 461963 h 497682"/>
                <a:gd name="connsiteX6" fmla="*/ 176213 w 440531"/>
                <a:gd name="connsiteY6" fmla="*/ 483394 h 497682"/>
                <a:gd name="connsiteX7" fmla="*/ 292894 w 440531"/>
                <a:gd name="connsiteY7" fmla="*/ 497682 h 497682"/>
                <a:gd name="connsiteX8" fmla="*/ 288131 w 440531"/>
                <a:gd name="connsiteY8" fmla="*/ 416719 h 497682"/>
                <a:gd name="connsiteX9" fmla="*/ 333375 w 440531"/>
                <a:gd name="connsiteY9" fmla="*/ 335757 h 497682"/>
                <a:gd name="connsiteX10" fmla="*/ 440531 w 440531"/>
                <a:gd name="connsiteY10" fmla="*/ 304800 h 497682"/>
                <a:gd name="connsiteX11" fmla="*/ 440531 w 440531"/>
                <a:gd name="connsiteY11" fmla="*/ 230982 h 497682"/>
                <a:gd name="connsiteX12" fmla="*/ 366713 w 440531"/>
                <a:gd name="connsiteY12" fmla="*/ 140494 h 497682"/>
                <a:gd name="connsiteX13" fmla="*/ 328613 w 440531"/>
                <a:gd name="connsiteY13" fmla="*/ 157163 h 497682"/>
                <a:gd name="connsiteX14" fmla="*/ 271463 w 440531"/>
                <a:gd name="connsiteY14" fmla="*/ 80963 h 497682"/>
                <a:gd name="connsiteX15" fmla="*/ 261938 w 440531"/>
                <a:gd name="connsiteY15" fmla="*/ 0 h 4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531" h="497682">
                  <a:moveTo>
                    <a:pt x="261938" y="0"/>
                  </a:moveTo>
                  <a:lnTo>
                    <a:pt x="21431" y="33338"/>
                  </a:lnTo>
                  <a:lnTo>
                    <a:pt x="2381" y="85725"/>
                  </a:lnTo>
                  <a:lnTo>
                    <a:pt x="26194" y="271463"/>
                  </a:lnTo>
                  <a:lnTo>
                    <a:pt x="0" y="402432"/>
                  </a:lnTo>
                  <a:lnTo>
                    <a:pt x="95250" y="461963"/>
                  </a:lnTo>
                  <a:lnTo>
                    <a:pt x="176213" y="483394"/>
                  </a:lnTo>
                  <a:lnTo>
                    <a:pt x="292894" y="497682"/>
                  </a:lnTo>
                  <a:lnTo>
                    <a:pt x="288131" y="416719"/>
                  </a:lnTo>
                  <a:lnTo>
                    <a:pt x="333375" y="335757"/>
                  </a:lnTo>
                  <a:lnTo>
                    <a:pt x="440531" y="304800"/>
                  </a:lnTo>
                  <a:lnTo>
                    <a:pt x="440531" y="230982"/>
                  </a:lnTo>
                  <a:lnTo>
                    <a:pt x="366713" y="140494"/>
                  </a:lnTo>
                  <a:lnTo>
                    <a:pt x="328613" y="157163"/>
                  </a:lnTo>
                  <a:lnTo>
                    <a:pt x="271463" y="80963"/>
                  </a:lnTo>
                  <a:lnTo>
                    <a:pt x="261938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31631" y="2459831"/>
              <a:ext cx="461963" cy="392907"/>
            </a:xfrm>
            <a:custGeom>
              <a:avLst/>
              <a:gdLst>
                <a:gd name="connsiteX0" fmla="*/ 104775 w 461963"/>
                <a:gd name="connsiteY0" fmla="*/ 392907 h 392907"/>
                <a:gd name="connsiteX1" fmla="*/ 45244 w 461963"/>
                <a:gd name="connsiteY1" fmla="*/ 307182 h 392907"/>
                <a:gd name="connsiteX2" fmla="*/ 14288 w 461963"/>
                <a:gd name="connsiteY2" fmla="*/ 304800 h 392907"/>
                <a:gd name="connsiteX3" fmla="*/ 0 w 461963"/>
                <a:gd name="connsiteY3" fmla="*/ 188119 h 392907"/>
                <a:gd name="connsiteX4" fmla="*/ 47625 w 461963"/>
                <a:gd name="connsiteY4" fmla="*/ 109538 h 392907"/>
                <a:gd name="connsiteX5" fmla="*/ 85725 w 461963"/>
                <a:gd name="connsiteY5" fmla="*/ 11907 h 392907"/>
                <a:gd name="connsiteX6" fmla="*/ 333375 w 461963"/>
                <a:gd name="connsiteY6" fmla="*/ 0 h 392907"/>
                <a:gd name="connsiteX7" fmla="*/ 357188 w 461963"/>
                <a:gd name="connsiteY7" fmla="*/ 54769 h 392907"/>
                <a:gd name="connsiteX8" fmla="*/ 454819 w 461963"/>
                <a:gd name="connsiteY8" fmla="*/ 23813 h 392907"/>
                <a:gd name="connsiteX9" fmla="*/ 438150 w 461963"/>
                <a:gd name="connsiteY9" fmla="*/ 73819 h 392907"/>
                <a:gd name="connsiteX10" fmla="*/ 461963 w 461963"/>
                <a:gd name="connsiteY10" fmla="*/ 264319 h 392907"/>
                <a:gd name="connsiteX11" fmla="*/ 435769 w 461963"/>
                <a:gd name="connsiteY11" fmla="*/ 390525 h 392907"/>
                <a:gd name="connsiteX12" fmla="*/ 357188 w 461963"/>
                <a:gd name="connsiteY12" fmla="*/ 371475 h 392907"/>
                <a:gd name="connsiteX13" fmla="*/ 104775 w 461963"/>
                <a:gd name="connsiteY13" fmla="*/ 392907 h 3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63" h="392907">
                  <a:moveTo>
                    <a:pt x="104775" y="392907"/>
                  </a:moveTo>
                  <a:lnTo>
                    <a:pt x="45244" y="307182"/>
                  </a:lnTo>
                  <a:lnTo>
                    <a:pt x="14288" y="304800"/>
                  </a:lnTo>
                  <a:lnTo>
                    <a:pt x="0" y="188119"/>
                  </a:lnTo>
                  <a:lnTo>
                    <a:pt x="47625" y="109538"/>
                  </a:lnTo>
                  <a:lnTo>
                    <a:pt x="85725" y="11907"/>
                  </a:lnTo>
                  <a:lnTo>
                    <a:pt x="333375" y="0"/>
                  </a:lnTo>
                  <a:lnTo>
                    <a:pt x="357188" y="54769"/>
                  </a:lnTo>
                  <a:lnTo>
                    <a:pt x="454819" y="23813"/>
                  </a:lnTo>
                  <a:lnTo>
                    <a:pt x="438150" y="73819"/>
                  </a:lnTo>
                  <a:lnTo>
                    <a:pt x="461963" y="264319"/>
                  </a:lnTo>
                  <a:lnTo>
                    <a:pt x="435769" y="390525"/>
                  </a:lnTo>
                  <a:lnTo>
                    <a:pt x="357188" y="371475"/>
                  </a:lnTo>
                  <a:lnTo>
                    <a:pt x="104775" y="392907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76863" y="3148013"/>
              <a:ext cx="507206" cy="409575"/>
            </a:xfrm>
            <a:custGeom>
              <a:avLst/>
              <a:gdLst>
                <a:gd name="connsiteX0" fmla="*/ 507206 w 507206"/>
                <a:gd name="connsiteY0" fmla="*/ 66675 h 409575"/>
                <a:gd name="connsiteX1" fmla="*/ 388143 w 507206"/>
                <a:gd name="connsiteY1" fmla="*/ 261937 h 409575"/>
                <a:gd name="connsiteX2" fmla="*/ 350043 w 507206"/>
                <a:gd name="connsiteY2" fmla="*/ 376237 h 409575"/>
                <a:gd name="connsiteX3" fmla="*/ 264318 w 507206"/>
                <a:gd name="connsiteY3" fmla="*/ 409575 h 409575"/>
                <a:gd name="connsiteX4" fmla="*/ 33337 w 507206"/>
                <a:gd name="connsiteY4" fmla="*/ 350043 h 409575"/>
                <a:gd name="connsiteX5" fmla="*/ 4762 w 507206"/>
                <a:gd name="connsiteY5" fmla="*/ 259556 h 409575"/>
                <a:gd name="connsiteX6" fmla="*/ 19050 w 507206"/>
                <a:gd name="connsiteY6" fmla="*/ 207168 h 409575"/>
                <a:gd name="connsiteX7" fmla="*/ 0 w 507206"/>
                <a:gd name="connsiteY7" fmla="*/ 178593 h 409575"/>
                <a:gd name="connsiteX8" fmla="*/ 169068 w 507206"/>
                <a:gd name="connsiteY8" fmla="*/ 30956 h 409575"/>
                <a:gd name="connsiteX9" fmla="*/ 273843 w 507206"/>
                <a:gd name="connsiteY9" fmla="*/ 9525 h 409575"/>
                <a:gd name="connsiteX10" fmla="*/ 466725 w 507206"/>
                <a:gd name="connsiteY10" fmla="*/ 0 h 409575"/>
                <a:gd name="connsiteX11" fmla="*/ 507206 w 507206"/>
                <a:gd name="connsiteY11" fmla="*/ 666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206" h="409575">
                  <a:moveTo>
                    <a:pt x="507206" y="66675"/>
                  </a:moveTo>
                  <a:lnTo>
                    <a:pt x="388143" y="261937"/>
                  </a:lnTo>
                  <a:lnTo>
                    <a:pt x="350043" y="376237"/>
                  </a:lnTo>
                  <a:lnTo>
                    <a:pt x="264318" y="409575"/>
                  </a:lnTo>
                  <a:lnTo>
                    <a:pt x="33337" y="350043"/>
                  </a:lnTo>
                  <a:lnTo>
                    <a:pt x="4762" y="259556"/>
                  </a:lnTo>
                  <a:lnTo>
                    <a:pt x="19050" y="207168"/>
                  </a:lnTo>
                  <a:lnTo>
                    <a:pt x="0" y="178593"/>
                  </a:lnTo>
                  <a:lnTo>
                    <a:pt x="169068" y="30956"/>
                  </a:lnTo>
                  <a:lnTo>
                    <a:pt x="273843" y="9525"/>
                  </a:lnTo>
                  <a:lnTo>
                    <a:pt x="466725" y="0"/>
                  </a:lnTo>
                  <a:lnTo>
                    <a:pt x="507206" y="66675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14913" y="2969419"/>
              <a:ext cx="535781" cy="354806"/>
            </a:xfrm>
            <a:custGeom>
              <a:avLst/>
              <a:gdLst>
                <a:gd name="connsiteX0" fmla="*/ 492918 w 535781"/>
                <a:gd name="connsiteY0" fmla="*/ 119062 h 354806"/>
                <a:gd name="connsiteX1" fmla="*/ 361950 w 535781"/>
                <a:gd name="connsiteY1" fmla="*/ 130969 h 354806"/>
                <a:gd name="connsiteX2" fmla="*/ 316706 w 535781"/>
                <a:gd name="connsiteY2" fmla="*/ 71437 h 354806"/>
                <a:gd name="connsiteX3" fmla="*/ 188118 w 535781"/>
                <a:gd name="connsiteY3" fmla="*/ 0 h 354806"/>
                <a:gd name="connsiteX4" fmla="*/ 64293 w 535781"/>
                <a:gd name="connsiteY4" fmla="*/ 47625 h 354806"/>
                <a:gd name="connsiteX5" fmla="*/ 61912 w 535781"/>
                <a:gd name="connsiteY5" fmla="*/ 100012 h 354806"/>
                <a:gd name="connsiteX6" fmla="*/ 35718 w 535781"/>
                <a:gd name="connsiteY6" fmla="*/ 119062 h 354806"/>
                <a:gd name="connsiteX7" fmla="*/ 0 w 535781"/>
                <a:gd name="connsiteY7" fmla="*/ 273844 h 354806"/>
                <a:gd name="connsiteX8" fmla="*/ 71437 w 535781"/>
                <a:gd name="connsiteY8" fmla="*/ 321469 h 354806"/>
                <a:gd name="connsiteX9" fmla="*/ 207168 w 535781"/>
                <a:gd name="connsiteY9" fmla="*/ 280987 h 354806"/>
                <a:gd name="connsiteX10" fmla="*/ 333375 w 535781"/>
                <a:gd name="connsiteY10" fmla="*/ 321469 h 354806"/>
                <a:gd name="connsiteX11" fmla="*/ 361950 w 535781"/>
                <a:gd name="connsiteY11" fmla="*/ 354806 h 354806"/>
                <a:gd name="connsiteX12" fmla="*/ 528637 w 535781"/>
                <a:gd name="connsiteY12" fmla="*/ 214312 h 354806"/>
                <a:gd name="connsiteX13" fmla="*/ 535781 w 535781"/>
                <a:gd name="connsiteY13" fmla="*/ 178594 h 354806"/>
                <a:gd name="connsiteX14" fmla="*/ 492918 w 535781"/>
                <a:gd name="connsiteY14" fmla="*/ 119062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781" h="354806">
                  <a:moveTo>
                    <a:pt x="492918" y="119062"/>
                  </a:moveTo>
                  <a:lnTo>
                    <a:pt x="361950" y="130969"/>
                  </a:lnTo>
                  <a:lnTo>
                    <a:pt x="316706" y="71437"/>
                  </a:lnTo>
                  <a:lnTo>
                    <a:pt x="188118" y="0"/>
                  </a:lnTo>
                  <a:lnTo>
                    <a:pt x="64293" y="47625"/>
                  </a:lnTo>
                  <a:lnTo>
                    <a:pt x="61912" y="100012"/>
                  </a:lnTo>
                  <a:lnTo>
                    <a:pt x="35718" y="119062"/>
                  </a:lnTo>
                  <a:lnTo>
                    <a:pt x="0" y="273844"/>
                  </a:lnTo>
                  <a:lnTo>
                    <a:pt x="71437" y="321469"/>
                  </a:lnTo>
                  <a:lnTo>
                    <a:pt x="207168" y="280987"/>
                  </a:lnTo>
                  <a:lnTo>
                    <a:pt x="333375" y="321469"/>
                  </a:lnTo>
                  <a:lnTo>
                    <a:pt x="361950" y="354806"/>
                  </a:lnTo>
                  <a:lnTo>
                    <a:pt x="528637" y="214312"/>
                  </a:lnTo>
                  <a:lnTo>
                    <a:pt x="535781" y="178594"/>
                  </a:lnTo>
                  <a:lnTo>
                    <a:pt x="492918" y="119062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50631" y="3250406"/>
              <a:ext cx="361950" cy="383382"/>
            </a:xfrm>
            <a:custGeom>
              <a:avLst/>
              <a:gdLst>
                <a:gd name="connsiteX0" fmla="*/ 219075 w 361950"/>
                <a:gd name="connsiteY0" fmla="*/ 383382 h 383382"/>
                <a:gd name="connsiteX1" fmla="*/ 107157 w 361950"/>
                <a:gd name="connsiteY1" fmla="*/ 333375 h 383382"/>
                <a:gd name="connsiteX2" fmla="*/ 16669 w 361950"/>
                <a:gd name="connsiteY2" fmla="*/ 321469 h 383382"/>
                <a:gd name="connsiteX3" fmla="*/ 0 w 361950"/>
                <a:gd name="connsiteY3" fmla="*/ 133350 h 383382"/>
                <a:gd name="connsiteX4" fmla="*/ 26194 w 361950"/>
                <a:gd name="connsiteY4" fmla="*/ 40482 h 383382"/>
                <a:gd name="connsiteX5" fmla="*/ 176213 w 361950"/>
                <a:gd name="connsiteY5" fmla="*/ 0 h 383382"/>
                <a:gd name="connsiteX6" fmla="*/ 297657 w 361950"/>
                <a:gd name="connsiteY6" fmla="*/ 38100 h 383382"/>
                <a:gd name="connsiteX7" fmla="*/ 342900 w 361950"/>
                <a:gd name="connsiteY7" fmla="*/ 104775 h 383382"/>
                <a:gd name="connsiteX8" fmla="*/ 330994 w 361950"/>
                <a:gd name="connsiteY8" fmla="*/ 159544 h 383382"/>
                <a:gd name="connsiteX9" fmla="*/ 361950 w 361950"/>
                <a:gd name="connsiteY9" fmla="*/ 247650 h 383382"/>
                <a:gd name="connsiteX10" fmla="*/ 219075 w 361950"/>
                <a:gd name="connsiteY10" fmla="*/ 383382 h 3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950" h="383382">
                  <a:moveTo>
                    <a:pt x="219075" y="383382"/>
                  </a:moveTo>
                  <a:lnTo>
                    <a:pt x="107157" y="333375"/>
                  </a:lnTo>
                  <a:lnTo>
                    <a:pt x="16669" y="321469"/>
                  </a:lnTo>
                  <a:lnTo>
                    <a:pt x="0" y="133350"/>
                  </a:lnTo>
                  <a:lnTo>
                    <a:pt x="26194" y="40482"/>
                  </a:lnTo>
                  <a:lnTo>
                    <a:pt x="176213" y="0"/>
                  </a:lnTo>
                  <a:lnTo>
                    <a:pt x="297657" y="38100"/>
                  </a:lnTo>
                  <a:lnTo>
                    <a:pt x="342900" y="104775"/>
                  </a:lnTo>
                  <a:lnTo>
                    <a:pt x="330994" y="159544"/>
                  </a:lnTo>
                  <a:lnTo>
                    <a:pt x="361950" y="247650"/>
                  </a:lnTo>
                  <a:lnTo>
                    <a:pt x="219075" y="383382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98219" y="2626519"/>
              <a:ext cx="419100" cy="461962"/>
            </a:xfrm>
            <a:custGeom>
              <a:avLst/>
              <a:gdLst>
                <a:gd name="connsiteX0" fmla="*/ 257175 w 419100"/>
                <a:gd name="connsiteY0" fmla="*/ 0 h 461962"/>
                <a:gd name="connsiteX1" fmla="*/ 319087 w 419100"/>
                <a:gd name="connsiteY1" fmla="*/ 33337 h 461962"/>
                <a:gd name="connsiteX2" fmla="*/ 419100 w 419100"/>
                <a:gd name="connsiteY2" fmla="*/ 228600 h 461962"/>
                <a:gd name="connsiteX3" fmla="*/ 400050 w 419100"/>
                <a:gd name="connsiteY3" fmla="*/ 345281 h 461962"/>
                <a:gd name="connsiteX4" fmla="*/ 280987 w 419100"/>
                <a:gd name="connsiteY4" fmla="*/ 392906 h 461962"/>
                <a:gd name="connsiteX5" fmla="*/ 280987 w 419100"/>
                <a:gd name="connsiteY5" fmla="*/ 440531 h 461962"/>
                <a:gd name="connsiteX6" fmla="*/ 252412 w 419100"/>
                <a:gd name="connsiteY6" fmla="*/ 461962 h 461962"/>
                <a:gd name="connsiteX7" fmla="*/ 169069 w 419100"/>
                <a:gd name="connsiteY7" fmla="*/ 461962 h 461962"/>
                <a:gd name="connsiteX8" fmla="*/ 38100 w 419100"/>
                <a:gd name="connsiteY8" fmla="*/ 357187 h 461962"/>
                <a:gd name="connsiteX9" fmla="*/ 0 w 419100"/>
                <a:gd name="connsiteY9" fmla="*/ 288131 h 461962"/>
                <a:gd name="connsiteX10" fmla="*/ 97631 w 419100"/>
                <a:gd name="connsiteY10" fmla="*/ 109537 h 461962"/>
                <a:gd name="connsiteX11" fmla="*/ 90487 w 419100"/>
                <a:gd name="connsiteY11" fmla="*/ 59531 h 461962"/>
                <a:gd name="connsiteX12" fmla="*/ 169069 w 419100"/>
                <a:gd name="connsiteY12" fmla="*/ 54769 h 461962"/>
                <a:gd name="connsiteX13" fmla="*/ 257175 w 419100"/>
                <a:gd name="connsiteY13" fmla="*/ 0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100" h="461962">
                  <a:moveTo>
                    <a:pt x="257175" y="0"/>
                  </a:moveTo>
                  <a:lnTo>
                    <a:pt x="319087" y="33337"/>
                  </a:lnTo>
                  <a:lnTo>
                    <a:pt x="419100" y="228600"/>
                  </a:lnTo>
                  <a:lnTo>
                    <a:pt x="400050" y="345281"/>
                  </a:lnTo>
                  <a:lnTo>
                    <a:pt x="280987" y="392906"/>
                  </a:lnTo>
                  <a:lnTo>
                    <a:pt x="280987" y="440531"/>
                  </a:lnTo>
                  <a:lnTo>
                    <a:pt x="252412" y="461962"/>
                  </a:lnTo>
                  <a:lnTo>
                    <a:pt x="169069" y="461962"/>
                  </a:lnTo>
                  <a:lnTo>
                    <a:pt x="38100" y="357187"/>
                  </a:lnTo>
                  <a:lnTo>
                    <a:pt x="0" y="288131"/>
                  </a:lnTo>
                  <a:lnTo>
                    <a:pt x="97631" y="109537"/>
                  </a:lnTo>
                  <a:lnTo>
                    <a:pt x="90487" y="59531"/>
                  </a:lnTo>
                  <a:lnTo>
                    <a:pt x="169069" y="54769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9138" y="2581275"/>
              <a:ext cx="366712" cy="366713"/>
            </a:xfrm>
            <a:custGeom>
              <a:avLst/>
              <a:gdLst>
                <a:gd name="connsiteX0" fmla="*/ 297656 w 366712"/>
                <a:gd name="connsiteY0" fmla="*/ 0 h 366713"/>
                <a:gd name="connsiteX1" fmla="*/ 23812 w 366712"/>
                <a:gd name="connsiteY1" fmla="*/ 54769 h 366713"/>
                <a:gd name="connsiteX2" fmla="*/ 0 w 366712"/>
                <a:gd name="connsiteY2" fmla="*/ 97631 h 366713"/>
                <a:gd name="connsiteX3" fmla="*/ 21431 w 366712"/>
                <a:gd name="connsiteY3" fmla="*/ 238125 h 366713"/>
                <a:gd name="connsiteX4" fmla="*/ 97631 w 366712"/>
                <a:gd name="connsiteY4" fmla="*/ 366713 h 366713"/>
                <a:gd name="connsiteX5" fmla="*/ 269081 w 366712"/>
                <a:gd name="connsiteY5" fmla="*/ 335756 h 366713"/>
                <a:gd name="connsiteX6" fmla="*/ 366712 w 366712"/>
                <a:gd name="connsiteY6" fmla="*/ 154781 h 366713"/>
                <a:gd name="connsiteX7" fmla="*/ 364331 w 366712"/>
                <a:gd name="connsiteY7" fmla="*/ 102394 h 366713"/>
                <a:gd name="connsiteX8" fmla="*/ 297656 w 366712"/>
                <a:gd name="connsiteY8" fmla="*/ 0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12" h="366713">
                  <a:moveTo>
                    <a:pt x="297656" y="0"/>
                  </a:moveTo>
                  <a:lnTo>
                    <a:pt x="23812" y="54769"/>
                  </a:lnTo>
                  <a:lnTo>
                    <a:pt x="0" y="97631"/>
                  </a:lnTo>
                  <a:lnTo>
                    <a:pt x="21431" y="238125"/>
                  </a:lnTo>
                  <a:lnTo>
                    <a:pt x="97631" y="366713"/>
                  </a:lnTo>
                  <a:lnTo>
                    <a:pt x="269081" y="335756"/>
                  </a:lnTo>
                  <a:lnTo>
                    <a:pt x="366712" y="154781"/>
                  </a:lnTo>
                  <a:lnTo>
                    <a:pt x="364331" y="102394"/>
                  </a:lnTo>
                  <a:lnTo>
                    <a:pt x="297656" y="0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64819" y="2262188"/>
              <a:ext cx="423862" cy="476250"/>
            </a:xfrm>
            <a:custGeom>
              <a:avLst/>
              <a:gdLst>
                <a:gd name="connsiteX0" fmla="*/ 423862 w 423862"/>
                <a:gd name="connsiteY0" fmla="*/ 164306 h 476250"/>
                <a:gd name="connsiteX1" fmla="*/ 352425 w 423862"/>
                <a:gd name="connsiteY1" fmla="*/ 128587 h 476250"/>
                <a:gd name="connsiteX2" fmla="*/ 266700 w 423862"/>
                <a:gd name="connsiteY2" fmla="*/ 0 h 476250"/>
                <a:gd name="connsiteX3" fmla="*/ 121444 w 423862"/>
                <a:gd name="connsiteY3" fmla="*/ 35718 h 476250"/>
                <a:gd name="connsiteX4" fmla="*/ 76200 w 423862"/>
                <a:gd name="connsiteY4" fmla="*/ 216693 h 476250"/>
                <a:gd name="connsiteX5" fmla="*/ 21431 w 423862"/>
                <a:gd name="connsiteY5" fmla="*/ 228600 h 476250"/>
                <a:gd name="connsiteX6" fmla="*/ 0 w 423862"/>
                <a:gd name="connsiteY6" fmla="*/ 366712 h 476250"/>
                <a:gd name="connsiteX7" fmla="*/ 126206 w 423862"/>
                <a:gd name="connsiteY7" fmla="*/ 476250 h 476250"/>
                <a:gd name="connsiteX8" fmla="*/ 266700 w 423862"/>
                <a:gd name="connsiteY8" fmla="*/ 454818 h 476250"/>
                <a:gd name="connsiteX9" fmla="*/ 264319 w 423862"/>
                <a:gd name="connsiteY9" fmla="*/ 409575 h 476250"/>
                <a:gd name="connsiteX10" fmla="*/ 285750 w 423862"/>
                <a:gd name="connsiteY10" fmla="*/ 376237 h 476250"/>
                <a:gd name="connsiteX11" fmla="*/ 423862 w 423862"/>
                <a:gd name="connsiteY11" fmla="*/ 350043 h 476250"/>
                <a:gd name="connsiteX12" fmla="*/ 423862 w 423862"/>
                <a:gd name="connsiteY12" fmla="*/ 16430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862" h="476250">
                  <a:moveTo>
                    <a:pt x="423862" y="164306"/>
                  </a:moveTo>
                  <a:lnTo>
                    <a:pt x="352425" y="128587"/>
                  </a:lnTo>
                  <a:lnTo>
                    <a:pt x="266700" y="0"/>
                  </a:lnTo>
                  <a:lnTo>
                    <a:pt x="121444" y="35718"/>
                  </a:lnTo>
                  <a:lnTo>
                    <a:pt x="76200" y="216693"/>
                  </a:lnTo>
                  <a:lnTo>
                    <a:pt x="21431" y="228600"/>
                  </a:lnTo>
                  <a:lnTo>
                    <a:pt x="0" y="366712"/>
                  </a:lnTo>
                  <a:lnTo>
                    <a:pt x="126206" y="476250"/>
                  </a:lnTo>
                  <a:lnTo>
                    <a:pt x="266700" y="454818"/>
                  </a:lnTo>
                  <a:lnTo>
                    <a:pt x="264319" y="409575"/>
                  </a:lnTo>
                  <a:lnTo>
                    <a:pt x="285750" y="376237"/>
                  </a:lnTo>
                  <a:lnTo>
                    <a:pt x="423862" y="350043"/>
                  </a:lnTo>
                  <a:cubicBezTo>
                    <a:pt x="423068" y="288131"/>
                    <a:pt x="422275" y="226218"/>
                    <a:pt x="423862" y="164306"/>
                  </a:cubicBez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976688" y="2631281"/>
              <a:ext cx="452437" cy="464344"/>
            </a:xfrm>
            <a:custGeom>
              <a:avLst/>
              <a:gdLst>
                <a:gd name="connsiteX0" fmla="*/ 0 w 452437"/>
                <a:gd name="connsiteY0" fmla="*/ 138113 h 464344"/>
                <a:gd name="connsiteX1" fmla="*/ 35718 w 452437"/>
                <a:gd name="connsiteY1" fmla="*/ 326232 h 464344"/>
                <a:gd name="connsiteX2" fmla="*/ 188118 w 452437"/>
                <a:gd name="connsiteY2" fmla="*/ 442913 h 464344"/>
                <a:gd name="connsiteX3" fmla="*/ 302418 w 452437"/>
                <a:gd name="connsiteY3" fmla="*/ 464344 h 464344"/>
                <a:gd name="connsiteX4" fmla="*/ 452437 w 452437"/>
                <a:gd name="connsiteY4" fmla="*/ 285750 h 464344"/>
                <a:gd name="connsiteX5" fmla="*/ 416718 w 452437"/>
                <a:gd name="connsiteY5" fmla="*/ 107157 h 464344"/>
                <a:gd name="connsiteX6" fmla="*/ 288131 w 452437"/>
                <a:gd name="connsiteY6" fmla="*/ 0 h 464344"/>
                <a:gd name="connsiteX7" fmla="*/ 150018 w 452437"/>
                <a:gd name="connsiteY7" fmla="*/ 28575 h 464344"/>
                <a:gd name="connsiteX8" fmla="*/ 0 w 452437"/>
                <a:gd name="connsiteY8" fmla="*/ 138113 h 46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437" h="464344">
                  <a:moveTo>
                    <a:pt x="0" y="138113"/>
                  </a:moveTo>
                  <a:lnTo>
                    <a:pt x="35718" y="326232"/>
                  </a:lnTo>
                  <a:lnTo>
                    <a:pt x="188118" y="442913"/>
                  </a:lnTo>
                  <a:lnTo>
                    <a:pt x="302418" y="464344"/>
                  </a:lnTo>
                  <a:lnTo>
                    <a:pt x="452437" y="285750"/>
                  </a:lnTo>
                  <a:lnTo>
                    <a:pt x="416718" y="107157"/>
                  </a:lnTo>
                  <a:lnTo>
                    <a:pt x="288131" y="0"/>
                  </a:lnTo>
                  <a:lnTo>
                    <a:pt x="150018" y="28575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 1043"/>
            <p:cNvSpPr/>
            <p:nvPr/>
          </p:nvSpPr>
          <p:spPr>
            <a:xfrm>
              <a:off x="4819650" y="1859756"/>
              <a:ext cx="402431" cy="328613"/>
            </a:xfrm>
            <a:custGeom>
              <a:avLst/>
              <a:gdLst>
                <a:gd name="connsiteX0" fmla="*/ 376238 w 402431"/>
                <a:gd name="connsiteY0" fmla="*/ 40482 h 328613"/>
                <a:gd name="connsiteX1" fmla="*/ 402431 w 402431"/>
                <a:gd name="connsiteY1" fmla="*/ 233363 h 328613"/>
                <a:gd name="connsiteX2" fmla="*/ 278606 w 402431"/>
                <a:gd name="connsiteY2" fmla="*/ 245269 h 328613"/>
                <a:gd name="connsiteX3" fmla="*/ 233363 w 402431"/>
                <a:gd name="connsiteY3" fmla="*/ 328613 h 328613"/>
                <a:gd name="connsiteX4" fmla="*/ 47625 w 402431"/>
                <a:gd name="connsiteY4" fmla="*/ 273844 h 328613"/>
                <a:gd name="connsiteX5" fmla="*/ 35719 w 402431"/>
                <a:gd name="connsiteY5" fmla="*/ 159544 h 328613"/>
                <a:gd name="connsiteX6" fmla="*/ 0 w 402431"/>
                <a:gd name="connsiteY6" fmla="*/ 159544 h 328613"/>
                <a:gd name="connsiteX7" fmla="*/ 61913 w 402431"/>
                <a:gd name="connsiteY7" fmla="*/ 130969 h 328613"/>
                <a:gd name="connsiteX8" fmla="*/ 61913 w 402431"/>
                <a:gd name="connsiteY8" fmla="*/ 92869 h 328613"/>
                <a:gd name="connsiteX9" fmla="*/ 185738 w 402431"/>
                <a:gd name="connsiteY9" fmla="*/ 0 h 328613"/>
                <a:gd name="connsiteX10" fmla="*/ 223838 w 402431"/>
                <a:gd name="connsiteY10" fmla="*/ 0 h 328613"/>
                <a:gd name="connsiteX11" fmla="*/ 235744 w 402431"/>
                <a:gd name="connsiteY11" fmla="*/ 57150 h 328613"/>
                <a:gd name="connsiteX12" fmla="*/ 376238 w 402431"/>
                <a:gd name="connsiteY12" fmla="*/ 40482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431" h="328613">
                  <a:moveTo>
                    <a:pt x="376238" y="40482"/>
                  </a:moveTo>
                  <a:lnTo>
                    <a:pt x="402431" y="233363"/>
                  </a:lnTo>
                  <a:lnTo>
                    <a:pt x="278606" y="245269"/>
                  </a:lnTo>
                  <a:lnTo>
                    <a:pt x="233363" y="328613"/>
                  </a:lnTo>
                  <a:lnTo>
                    <a:pt x="47625" y="273844"/>
                  </a:lnTo>
                  <a:lnTo>
                    <a:pt x="35719" y="159544"/>
                  </a:lnTo>
                  <a:lnTo>
                    <a:pt x="0" y="159544"/>
                  </a:lnTo>
                  <a:lnTo>
                    <a:pt x="61913" y="130969"/>
                  </a:lnTo>
                  <a:lnTo>
                    <a:pt x="61913" y="92869"/>
                  </a:lnTo>
                  <a:lnTo>
                    <a:pt x="185738" y="0"/>
                  </a:lnTo>
                  <a:lnTo>
                    <a:pt x="223838" y="0"/>
                  </a:lnTo>
                  <a:lnTo>
                    <a:pt x="235744" y="57150"/>
                  </a:lnTo>
                  <a:lnTo>
                    <a:pt x="376238" y="40482"/>
                  </a:lnTo>
                  <a:close/>
                </a:path>
              </a:pathLst>
            </a:custGeom>
            <a:solidFill>
              <a:srgbClr val="CCD0E4">
                <a:alpha val="20000"/>
              </a:srgbClr>
            </a:solidFill>
            <a:ln>
              <a:solidFill>
                <a:srgbClr val="CCD0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5" name="Group 1054"/>
          <p:cNvGrpSpPr/>
          <p:nvPr/>
        </p:nvGrpSpPr>
        <p:grpSpPr>
          <a:xfrm>
            <a:off x="1816893" y="241300"/>
            <a:ext cx="6765133" cy="4766469"/>
            <a:chOff x="1816893" y="241300"/>
            <a:chExt cx="6765133" cy="4766469"/>
          </a:xfrm>
        </p:grpSpPr>
        <p:sp>
          <p:nvSpPr>
            <p:cNvPr id="1051" name="Freeform 1050"/>
            <p:cNvSpPr/>
            <p:nvPr/>
          </p:nvSpPr>
          <p:spPr>
            <a:xfrm>
              <a:off x="5756279" y="1730375"/>
              <a:ext cx="2825747" cy="1689100"/>
            </a:xfrm>
            <a:custGeom>
              <a:avLst/>
              <a:gdLst>
                <a:gd name="connsiteX0" fmla="*/ 403225 w 714375"/>
                <a:gd name="connsiteY0" fmla="*/ 0 h 647700"/>
                <a:gd name="connsiteX1" fmla="*/ 111125 w 714375"/>
                <a:gd name="connsiteY1" fmla="*/ 292100 h 647700"/>
                <a:gd name="connsiteX2" fmla="*/ 123825 w 714375"/>
                <a:gd name="connsiteY2" fmla="*/ 447675 h 647700"/>
                <a:gd name="connsiteX3" fmla="*/ 38100 w 714375"/>
                <a:gd name="connsiteY3" fmla="*/ 473075 h 647700"/>
                <a:gd name="connsiteX4" fmla="*/ 0 w 714375"/>
                <a:gd name="connsiteY4" fmla="*/ 514350 h 647700"/>
                <a:gd name="connsiteX5" fmla="*/ 12700 w 714375"/>
                <a:gd name="connsiteY5" fmla="*/ 593725 h 647700"/>
                <a:gd name="connsiteX6" fmla="*/ 50800 w 714375"/>
                <a:gd name="connsiteY6" fmla="*/ 647700 h 647700"/>
                <a:gd name="connsiteX7" fmla="*/ 714375 w 714375"/>
                <a:gd name="connsiteY7" fmla="*/ 587375 h 647700"/>
                <a:gd name="connsiteX8" fmla="*/ 654050 w 714375"/>
                <a:gd name="connsiteY8" fmla="*/ 571500 h 647700"/>
                <a:gd name="connsiteX9" fmla="*/ 590550 w 714375"/>
                <a:gd name="connsiteY9" fmla="*/ 0 h 647700"/>
                <a:gd name="connsiteX0" fmla="*/ 403225 w 714375"/>
                <a:gd name="connsiteY0" fmla="*/ 43256 h 690956"/>
                <a:gd name="connsiteX1" fmla="*/ 111125 w 714375"/>
                <a:gd name="connsiteY1" fmla="*/ 335356 h 690956"/>
                <a:gd name="connsiteX2" fmla="*/ 123825 w 714375"/>
                <a:gd name="connsiteY2" fmla="*/ 490931 h 690956"/>
                <a:gd name="connsiteX3" fmla="*/ 38100 w 714375"/>
                <a:gd name="connsiteY3" fmla="*/ 516331 h 690956"/>
                <a:gd name="connsiteX4" fmla="*/ 0 w 714375"/>
                <a:gd name="connsiteY4" fmla="*/ 557606 h 690956"/>
                <a:gd name="connsiteX5" fmla="*/ 12700 w 714375"/>
                <a:gd name="connsiteY5" fmla="*/ 636981 h 690956"/>
                <a:gd name="connsiteX6" fmla="*/ 50800 w 714375"/>
                <a:gd name="connsiteY6" fmla="*/ 690956 h 690956"/>
                <a:gd name="connsiteX7" fmla="*/ 714375 w 714375"/>
                <a:gd name="connsiteY7" fmla="*/ 630631 h 690956"/>
                <a:gd name="connsiteX8" fmla="*/ 654050 w 714375"/>
                <a:gd name="connsiteY8" fmla="*/ 614756 h 690956"/>
                <a:gd name="connsiteX9" fmla="*/ 590550 w 714375"/>
                <a:gd name="connsiteY9" fmla="*/ 43256 h 690956"/>
                <a:gd name="connsiteX10" fmla="*/ 584200 w 714375"/>
                <a:gd name="connsiteY10" fmla="*/ 40081 h 690956"/>
                <a:gd name="connsiteX0" fmla="*/ 403225 w 714375"/>
                <a:gd name="connsiteY0" fmla="*/ 72755 h 720455"/>
                <a:gd name="connsiteX1" fmla="*/ 111125 w 714375"/>
                <a:gd name="connsiteY1" fmla="*/ 364855 h 720455"/>
                <a:gd name="connsiteX2" fmla="*/ 123825 w 714375"/>
                <a:gd name="connsiteY2" fmla="*/ 520430 h 720455"/>
                <a:gd name="connsiteX3" fmla="*/ 38100 w 714375"/>
                <a:gd name="connsiteY3" fmla="*/ 545830 h 720455"/>
                <a:gd name="connsiteX4" fmla="*/ 0 w 714375"/>
                <a:gd name="connsiteY4" fmla="*/ 587105 h 720455"/>
                <a:gd name="connsiteX5" fmla="*/ 12700 w 714375"/>
                <a:gd name="connsiteY5" fmla="*/ 666480 h 720455"/>
                <a:gd name="connsiteX6" fmla="*/ 50800 w 714375"/>
                <a:gd name="connsiteY6" fmla="*/ 720455 h 720455"/>
                <a:gd name="connsiteX7" fmla="*/ 714375 w 714375"/>
                <a:gd name="connsiteY7" fmla="*/ 660130 h 720455"/>
                <a:gd name="connsiteX8" fmla="*/ 654050 w 714375"/>
                <a:gd name="connsiteY8" fmla="*/ 644255 h 720455"/>
                <a:gd name="connsiteX9" fmla="*/ 590550 w 714375"/>
                <a:gd name="connsiteY9" fmla="*/ 72755 h 720455"/>
                <a:gd name="connsiteX10" fmla="*/ 406400 w 714375"/>
                <a:gd name="connsiteY10" fmla="*/ 2905 h 720455"/>
                <a:gd name="connsiteX0" fmla="*/ 403225 w 714375"/>
                <a:gd name="connsiteY0" fmla="*/ 69850 h 717550"/>
                <a:gd name="connsiteX1" fmla="*/ 111125 w 714375"/>
                <a:gd name="connsiteY1" fmla="*/ 361950 h 717550"/>
                <a:gd name="connsiteX2" fmla="*/ 123825 w 714375"/>
                <a:gd name="connsiteY2" fmla="*/ 517525 h 717550"/>
                <a:gd name="connsiteX3" fmla="*/ 38100 w 714375"/>
                <a:gd name="connsiteY3" fmla="*/ 542925 h 717550"/>
                <a:gd name="connsiteX4" fmla="*/ 0 w 714375"/>
                <a:gd name="connsiteY4" fmla="*/ 584200 h 717550"/>
                <a:gd name="connsiteX5" fmla="*/ 12700 w 714375"/>
                <a:gd name="connsiteY5" fmla="*/ 663575 h 717550"/>
                <a:gd name="connsiteX6" fmla="*/ 50800 w 714375"/>
                <a:gd name="connsiteY6" fmla="*/ 717550 h 717550"/>
                <a:gd name="connsiteX7" fmla="*/ 714375 w 714375"/>
                <a:gd name="connsiteY7" fmla="*/ 657225 h 717550"/>
                <a:gd name="connsiteX8" fmla="*/ 654050 w 714375"/>
                <a:gd name="connsiteY8" fmla="*/ 641350 h 717550"/>
                <a:gd name="connsiteX9" fmla="*/ 590550 w 714375"/>
                <a:gd name="connsiteY9" fmla="*/ 69850 h 717550"/>
                <a:gd name="connsiteX10" fmla="*/ 406400 w 714375"/>
                <a:gd name="connsiteY10" fmla="*/ 0 h 717550"/>
                <a:gd name="connsiteX0" fmla="*/ 403225 w 714375"/>
                <a:gd name="connsiteY0" fmla="*/ 6741 h 654441"/>
                <a:gd name="connsiteX1" fmla="*/ 111125 w 714375"/>
                <a:gd name="connsiteY1" fmla="*/ 298841 h 654441"/>
                <a:gd name="connsiteX2" fmla="*/ 123825 w 714375"/>
                <a:gd name="connsiteY2" fmla="*/ 454416 h 654441"/>
                <a:gd name="connsiteX3" fmla="*/ 38100 w 714375"/>
                <a:gd name="connsiteY3" fmla="*/ 479816 h 654441"/>
                <a:gd name="connsiteX4" fmla="*/ 0 w 714375"/>
                <a:gd name="connsiteY4" fmla="*/ 521091 h 654441"/>
                <a:gd name="connsiteX5" fmla="*/ 12700 w 714375"/>
                <a:gd name="connsiteY5" fmla="*/ 600466 h 654441"/>
                <a:gd name="connsiteX6" fmla="*/ 50800 w 714375"/>
                <a:gd name="connsiteY6" fmla="*/ 654441 h 654441"/>
                <a:gd name="connsiteX7" fmla="*/ 714375 w 714375"/>
                <a:gd name="connsiteY7" fmla="*/ 594116 h 654441"/>
                <a:gd name="connsiteX8" fmla="*/ 654050 w 714375"/>
                <a:gd name="connsiteY8" fmla="*/ 578241 h 654441"/>
                <a:gd name="connsiteX9" fmla="*/ 590550 w 714375"/>
                <a:gd name="connsiteY9" fmla="*/ 6741 h 654441"/>
                <a:gd name="connsiteX10" fmla="*/ 434975 w 714375"/>
                <a:gd name="connsiteY10" fmla="*/ 391 h 654441"/>
                <a:gd name="connsiteX0" fmla="*/ 403225 w 714375"/>
                <a:gd name="connsiteY0" fmla="*/ 6741 h 654441"/>
                <a:gd name="connsiteX1" fmla="*/ 111125 w 714375"/>
                <a:gd name="connsiteY1" fmla="*/ 298841 h 654441"/>
                <a:gd name="connsiteX2" fmla="*/ 123825 w 714375"/>
                <a:gd name="connsiteY2" fmla="*/ 454416 h 654441"/>
                <a:gd name="connsiteX3" fmla="*/ 38100 w 714375"/>
                <a:gd name="connsiteY3" fmla="*/ 479816 h 654441"/>
                <a:gd name="connsiteX4" fmla="*/ 0 w 714375"/>
                <a:gd name="connsiteY4" fmla="*/ 521091 h 654441"/>
                <a:gd name="connsiteX5" fmla="*/ 12700 w 714375"/>
                <a:gd name="connsiteY5" fmla="*/ 600466 h 654441"/>
                <a:gd name="connsiteX6" fmla="*/ 50800 w 714375"/>
                <a:gd name="connsiteY6" fmla="*/ 654441 h 654441"/>
                <a:gd name="connsiteX7" fmla="*/ 714375 w 714375"/>
                <a:gd name="connsiteY7" fmla="*/ 594116 h 654441"/>
                <a:gd name="connsiteX8" fmla="*/ 654050 w 714375"/>
                <a:gd name="connsiteY8" fmla="*/ 578241 h 654441"/>
                <a:gd name="connsiteX9" fmla="*/ 590550 w 714375"/>
                <a:gd name="connsiteY9" fmla="*/ 6741 h 654441"/>
                <a:gd name="connsiteX10" fmla="*/ 403225 w 714375"/>
                <a:gd name="connsiteY10" fmla="*/ 391 h 654441"/>
                <a:gd name="connsiteX0" fmla="*/ 403225 w 714375"/>
                <a:gd name="connsiteY0" fmla="*/ 6741 h 654441"/>
                <a:gd name="connsiteX1" fmla="*/ 111125 w 714375"/>
                <a:gd name="connsiteY1" fmla="*/ 298841 h 654441"/>
                <a:gd name="connsiteX2" fmla="*/ 123825 w 714375"/>
                <a:gd name="connsiteY2" fmla="*/ 454416 h 654441"/>
                <a:gd name="connsiteX3" fmla="*/ 38100 w 714375"/>
                <a:gd name="connsiteY3" fmla="*/ 479816 h 654441"/>
                <a:gd name="connsiteX4" fmla="*/ 0 w 714375"/>
                <a:gd name="connsiteY4" fmla="*/ 521091 h 654441"/>
                <a:gd name="connsiteX5" fmla="*/ 12700 w 714375"/>
                <a:gd name="connsiteY5" fmla="*/ 600466 h 654441"/>
                <a:gd name="connsiteX6" fmla="*/ 50800 w 714375"/>
                <a:gd name="connsiteY6" fmla="*/ 654441 h 654441"/>
                <a:gd name="connsiteX7" fmla="*/ 714375 w 714375"/>
                <a:gd name="connsiteY7" fmla="*/ 594116 h 654441"/>
                <a:gd name="connsiteX8" fmla="*/ 654050 w 714375"/>
                <a:gd name="connsiteY8" fmla="*/ 578241 h 654441"/>
                <a:gd name="connsiteX9" fmla="*/ 603250 w 714375"/>
                <a:gd name="connsiteY9" fmla="*/ 190891 h 654441"/>
                <a:gd name="connsiteX10" fmla="*/ 590550 w 714375"/>
                <a:gd name="connsiteY10" fmla="*/ 6741 h 654441"/>
                <a:gd name="connsiteX11" fmla="*/ 403225 w 714375"/>
                <a:gd name="connsiteY11" fmla="*/ 391 h 654441"/>
                <a:gd name="connsiteX0" fmla="*/ 403225 w 898525"/>
                <a:gd name="connsiteY0" fmla="*/ 161925 h 809625"/>
                <a:gd name="connsiteX1" fmla="*/ 111125 w 898525"/>
                <a:gd name="connsiteY1" fmla="*/ 454025 h 809625"/>
                <a:gd name="connsiteX2" fmla="*/ 123825 w 898525"/>
                <a:gd name="connsiteY2" fmla="*/ 609600 h 809625"/>
                <a:gd name="connsiteX3" fmla="*/ 38100 w 898525"/>
                <a:gd name="connsiteY3" fmla="*/ 635000 h 809625"/>
                <a:gd name="connsiteX4" fmla="*/ 0 w 898525"/>
                <a:gd name="connsiteY4" fmla="*/ 676275 h 809625"/>
                <a:gd name="connsiteX5" fmla="*/ 12700 w 898525"/>
                <a:gd name="connsiteY5" fmla="*/ 755650 h 809625"/>
                <a:gd name="connsiteX6" fmla="*/ 50800 w 898525"/>
                <a:gd name="connsiteY6" fmla="*/ 809625 h 809625"/>
                <a:gd name="connsiteX7" fmla="*/ 714375 w 898525"/>
                <a:gd name="connsiteY7" fmla="*/ 749300 h 809625"/>
                <a:gd name="connsiteX8" fmla="*/ 654050 w 898525"/>
                <a:gd name="connsiteY8" fmla="*/ 733425 h 809625"/>
                <a:gd name="connsiteX9" fmla="*/ 898525 w 898525"/>
                <a:gd name="connsiteY9" fmla="*/ 0 h 809625"/>
                <a:gd name="connsiteX10" fmla="*/ 590550 w 898525"/>
                <a:gd name="connsiteY10" fmla="*/ 161925 h 809625"/>
                <a:gd name="connsiteX11" fmla="*/ 403225 w 898525"/>
                <a:gd name="connsiteY11" fmla="*/ 155575 h 809625"/>
                <a:gd name="connsiteX0" fmla="*/ 403225 w 898525"/>
                <a:gd name="connsiteY0" fmla="*/ 161925 h 809625"/>
                <a:gd name="connsiteX1" fmla="*/ 111125 w 898525"/>
                <a:gd name="connsiteY1" fmla="*/ 454025 h 809625"/>
                <a:gd name="connsiteX2" fmla="*/ 123825 w 898525"/>
                <a:gd name="connsiteY2" fmla="*/ 609600 h 809625"/>
                <a:gd name="connsiteX3" fmla="*/ 38100 w 898525"/>
                <a:gd name="connsiteY3" fmla="*/ 635000 h 809625"/>
                <a:gd name="connsiteX4" fmla="*/ 0 w 898525"/>
                <a:gd name="connsiteY4" fmla="*/ 676275 h 809625"/>
                <a:gd name="connsiteX5" fmla="*/ 12700 w 898525"/>
                <a:gd name="connsiteY5" fmla="*/ 755650 h 809625"/>
                <a:gd name="connsiteX6" fmla="*/ 50800 w 898525"/>
                <a:gd name="connsiteY6" fmla="*/ 809625 h 809625"/>
                <a:gd name="connsiteX7" fmla="*/ 714375 w 898525"/>
                <a:gd name="connsiteY7" fmla="*/ 749300 h 809625"/>
                <a:gd name="connsiteX8" fmla="*/ 654050 w 898525"/>
                <a:gd name="connsiteY8" fmla="*/ 733425 h 809625"/>
                <a:gd name="connsiteX9" fmla="*/ 847725 w 898525"/>
                <a:gd name="connsiteY9" fmla="*/ 149225 h 809625"/>
                <a:gd name="connsiteX10" fmla="*/ 898525 w 898525"/>
                <a:gd name="connsiteY10" fmla="*/ 0 h 809625"/>
                <a:gd name="connsiteX11" fmla="*/ 590550 w 898525"/>
                <a:gd name="connsiteY11" fmla="*/ 161925 h 809625"/>
                <a:gd name="connsiteX12" fmla="*/ 403225 w 898525"/>
                <a:gd name="connsiteY12" fmla="*/ 155575 h 809625"/>
                <a:gd name="connsiteX0" fmla="*/ 403225 w 1254125"/>
                <a:gd name="connsiteY0" fmla="*/ 206375 h 854075"/>
                <a:gd name="connsiteX1" fmla="*/ 111125 w 1254125"/>
                <a:gd name="connsiteY1" fmla="*/ 498475 h 854075"/>
                <a:gd name="connsiteX2" fmla="*/ 123825 w 1254125"/>
                <a:gd name="connsiteY2" fmla="*/ 654050 h 854075"/>
                <a:gd name="connsiteX3" fmla="*/ 38100 w 1254125"/>
                <a:gd name="connsiteY3" fmla="*/ 679450 h 854075"/>
                <a:gd name="connsiteX4" fmla="*/ 0 w 1254125"/>
                <a:gd name="connsiteY4" fmla="*/ 720725 h 854075"/>
                <a:gd name="connsiteX5" fmla="*/ 12700 w 1254125"/>
                <a:gd name="connsiteY5" fmla="*/ 800100 h 854075"/>
                <a:gd name="connsiteX6" fmla="*/ 50800 w 1254125"/>
                <a:gd name="connsiteY6" fmla="*/ 854075 h 854075"/>
                <a:gd name="connsiteX7" fmla="*/ 714375 w 1254125"/>
                <a:gd name="connsiteY7" fmla="*/ 793750 h 854075"/>
                <a:gd name="connsiteX8" fmla="*/ 654050 w 1254125"/>
                <a:gd name="connsiteY8" fmla="*/ 777875 h 854075"/>
                <a:gd name="connsiteX9" fmla="*/ 1254125 w 1254125"/>
                <a:gd name="connsiteY9" fmla="*/ 0 h 854075"/>
                <a:gd name="connsiteX10" fmla="*/ 898525 w 1254125"/>
                <a:gd name="connsiteY10" fmla="*/ 44450 h 854075"/>
                <a:gd name="connsiteX11" fmla="*/ 590550 w 1254125"/>
                <a:gd name="connsiteY11" fmla="*/ 206375 h 854075"/>
                <a:gd name="connsiteX12" fmla="*/ 403225 w 1254125"/>
                <a:gd name="connsiteY12" fmla="*/ 200025 h 854075"/>
                <a:gd name="connsiteX0" fmla="*/ 403225 w 1254125"/>
                <a:gd name="connsiteY0" fmla="*/ 206375 h 854075"/>
                <a:gd name="connsiteX1" fmla="*/ 111125 w 1254125"/>
                <a:gd name="connsiteY1" fmla="*/ 498475 h 854075"/>
                <a:gd name="connsiteX2" fmla="*/ 123825 w 1254125"/>
                <a:gd name="connsiteY2" fmla="*/ 654050 h 854075"/>
                <a:gd name="connsiteX3" fmla="*/ 38100 w 1254125"/>
                <a:gd name="connsiteY3" fmla="*/ 679450 h 854075"/>
                <a:gd name="connsiteX4" fmla="*/ 0 w 1254125"/>
                <a:gd name="connsiteY4" fmla="*/ 720725 h 854075"/>
                <a:gd name="connsiteX5" fmla="*/ 12700 w 1254125"/>
                <a:gd name="connsiteY5" fmla="*/ 800100 h 854075"/>
                <a:gd name="connsiteX6" fmla="*/ 50800 w 1254125"/>
                <a:gd name="connsiteY6" fmla="*/ 854075 h 854075"/>
                <a:gd name="connsiteX7" fmla="*/ 714375 w 1254125"/>
                <a:gd name="connsiteY7" fmla="*/ 793750 h 854075"/>
                <a:gd name="connsiteX8" fmla="*/ 654050 w 1254125"/>
                <a:gd name="connsiteY8" fmla="*/ 777875 h 854075"/>
                <a:gd name="connsiteX9" fmla="*/ 1019175 w 1254125"/>
                <a:gd name="connsiteY9" fmla="*/ 307975 h 854075"/>
                <a:gd name="connsiteX10" fmla="*/ 1254125 w 1254125"/>
                <a:gd name="connsiteY10" fmla="*/ 0 h 854075"/>
                <a:gd name="connsiteX11" fmla="*/ 898525 w 1254125"/>
                <a:gd name="connsiteY11" fmla="*/ 44450 h 854075"/>
                <a:gd name="connsiteX12" fmla="*/ 590550 w 1254125"/>
                <a:gd name="connsiteY12" fmla="*/ 206375 h 854075"/>
                <a:gd name="connsiteX13" fmla="*/ 403225 w 1254125"/>
                <a:gd name="connsiteY13" fmla="*/ 200025 h 854075"/>
                <a:gd name="connsiteX0" fmla="*/ 403225 w 1301750"/>
                <a:gd name="connsiteY0" fmla="*/ 206375 h 854075"/>
                <a:gd name="connsiteX1" fmla="*/ 111125 w 1301750"/>
                <a:gd name="connsiteY1" fmla="*/ 498475 h 854075"/>
                <a:gd name="connsiteX2" fmla="*/ 123825 w 1301750"/>
                <a:gd name="connsiteY2" fmla="*/ 654050 h 854075"/>
                <a:gd name="connsiteX3" fmla="*/ 38100 w 1301750"/>
                <a:gd name="connsiteY3" fmla="*/ 679450 h 854075"/>
                <a:gd name="connsiteX4" fmla="*/ 0 w 1301750"/>
                <a:gd name="connsiteY4" fmla="*/ 720725 h 854075"/>
                <a:gd name="connsiteX5" fmla="*/ 12700 w 1301750"/>
                <a:gd name="connsiteY5" fmla="*/ 800100 h 854075"/>
                <a:gd name="connsiteX6" fmla="*/ 50800 w 1301750"/>
                <a:gd name="connsiteY6" fmla="*/ 854075 h 854075"/>
                <a:gd name="connsiteX7" fmla="*/ 714375 w 1301750"/>
                <a:gd name="connsiteY7" fmla="*/ 793750 h 854075"/>
                <a:gd name="connsiteX8" fmla="*/ 654050 w 1301750"/>
                <a:gd name="connsiteY8" fmla="*/ 777875 h 854075"/>
                <a:gd name="connsiteX9" fmla="*/ 1301750 w 1301750"/>
                <a:gd name="connsiteY9" fmla="*/ 95250 h 854075"/>
                <a:gd name="connsiteX10" fmla="*/ 1254125 w 1301750"/>
                <a:gd name="connsiteY10" fmla="*/ 0 h 854075"/>
                <a:gd name="connsiteX11" fmla="*/ 898525 w 1301750"/>
                <a:gd name="connsiteY11" fmla="*/ 44450 h 854075"/>
                <a:gd name="connsiteX12" fmla="*/ 590550 w 1301750"/>
                <a:gd name="connsiteY12" fmla="*/ 206375 h 854075"/>
                <a:gd name="connsiteX13" fmla="*/ 403225 w 1301750"/>
                <a:gd name="connsiteY13" fmla="*/ 200025 h 854075"/>
                <a:gd name="connsiteX0" fmla="*/ 403225 w 1301750"/>
                <a:gd name="connsiteY0" fmla="*/ 206375 h 854075"/>
                <a:gd name="connsiteX1" fmla="*/ 111125 w 1301750"/>
                <a:gd name="connsiteY1" fmla="*/ 498475 h 854075"/>
                <a:gd name="connsiteX2" fmla="*/ 123825 w 1301750"/>
                <a:gd name="connsiteY2" fmla="*/ 654050 h 854075"/>
                <a:gd name="connsiteX3" fmla="*/ 38100 w 1301750"/>
                <a:gd name="connsiteY3" fmla="*/ 679450 h 854075"/>
                <a:gd name="connsiteX4" fmla="*/ 0 w 1301750"/>
                <a:gd name="connsiteY4" fmla="*/ 720725 h 854075"/>
                <a:gd name="connsiteX5" fmla="*/ 12700 w 1301750"/>
                <a:gd name="connsiteY5" fmla="*/ 800100 h 854075"/>
                <a:gd name="connsiteX6" fmla="*/ 50800 w 1301750"/>
                <a:gd name="connsiteY6" fmla="*/ 854075 h 854075"/>
                <a:gd name="connsiteX7" fmla="*/ 714375 w 1301750"/>
                <a:gd name="connsiteY7" fmla="*/ 793750 h 854075"/>
                <a:gd name="connsiteX8" fmla="*/ 654050 w 1301750"/>
                <a:gd name="connsiteY8" fmla="*/ 777875 h 854075"/>
                <a:gd name="connsiteX9" fmla="*/ 1047749 w 1301750"/>
                <a:gd name="connsiteY9" fmla="*/ 355600 h 854075"/>
                <a:gd name="connsiteX10" fmla="*/ 1301750 w 1301750"/>
                <a:gd name="connsiteY10" fmla="*/ 95250 h 854075"/>
                <a:gd name="connsiteX11" fmla="*/ 1254125 w 1301750"/>
                <a:gd name="connsiteY11" fmla="*/ 0 h 854075"/>
                <a:gd name="connsiteX12" fmla="*/ 898525 w 1301750"/>
                <a:gd name="connsiteY12" fmla="*/ 44450 h 854075"/>
                <a:gd name="connsiteX13" fmla="*/ 590550 w 1301750"/>
                <a:gd name="connsiteY13" fmla="*/ 206375 h 854075"/>
                <a:gd name="connsiteX14" fmla="*/ 403225 w 1301750"/>
                <a:gd name="connsiteY14" fmla="*/ 200025 h 854075"/>
                <a:gd name="connsiteX0" fmla="*/ 403225 w 1301750"/>
                <a:gd name="connsiteY0" fmla="*/ 206375 h 854075"/>
                <a:gd name="connsiteX1" fmla="*/ 111125 w 1301750"/>
                <a:gd name="connsiteY1" fmla="*/ 498475 h 854075"/>
                <a:gd name="connsiteX2" fmla="*/ 123825 w 1301750"/>
                <a:gd name="connsiteY2" fmla="*/ 654050 h 854075"/>
                <a:gd name="connsiteX3" fmla="*/ 38100 w 1301750"/>
                <a:gd name="connsiteY3" fmla="*/ 679450 h 854075"/>
                <a:gd name="connsiteX4" fmla="*/ 0 w 1301750"/>
                <a:gd name="connsiteY4" fmla="*/ 720725 h 854075"/>
                <a:gd name="connsiteX5" fmla="*/ 12700 w 1301750"/>
                <a:gd name="connsiteY5" fmla="*/ 800100 h 854075"/>
                <a:gd name="connsiteX6" fmla="*/ 50800 w 1301750"/>
                <a:gd name="connsiteY6" fmla="*/ 854075 h 854075"/>
                <a:gd name="connsiteX7" fmla="*/ 714375 w 1301750"/>
                <a:gd name="connsiteY7" fmla="*/ 793750 h 854075"/>
                <a:gd name="connsiteX8" fmla="*/ 654050 w 1301750"/>
                <a:gd name="connsiteY8" fmla="*/ 777875 h 854075"/>
                <a:gd name="connsiteX9" fmla="*/ 1244599 w 1301750"/>
                <a:gd name="connsiteY9" fmla="*/ 358775 h 854075"/>
                <a:gd name="connsiteX10" fmla="*/ 1301750 w 1301750"/>
                <a:gd name="connsiteY10" fmla="*/ 95250 h 854075"/>
                <a:gd name="connsiteX11" fmla="*/ 1254125 w 1301750"/>
                <a:gd name="connsiteY11" fmla="*/ 0 h 854075"/>
                <a:gd name="connsiteX12" fmla="*/ 898525 w 1301750"/>
                <a:gd name="connsiteY12" fmla="*/ 44450 h 854075"/>
                <a:gd name="connsiteX13" fmla="*/ 590550 w 1301750"/>
                <a:gd name="connsiteY13" fmla="*/ 206375 h 854075"/>
                <a:gd name="connsiteX14" fmla="*/ 403225 w 1301750"/>
                <a:gd name="connsiteY14" fmla="*/ 200025 h 854075"/>
                <a:gd name="connsiteX0" fmla="*/ 403225 w 1301750"/>
                <a:gd name="connsiteY0" fmla="*/ 206375 h 854075"/>
                <a:gd name="connsiteX1" fmla="*/ 111125 w 1301750"/>
                <a:gd name="connsiteY1" fmla="*/ 498475 h 854075"/>
                <a:gd name="connsiteX2" fmla="*/ 123825 w 1301750"/>
                <a:gd name="connsiteY2" fmla="*/ 654050 h 854075"/>
                <a:gd name="connsiteX3" fmla="*/ 38100 w 1301750"/>
                <a:gd name="connsiteY3" fmla="*/ 679450 h 854075"/>
                <a:gd name="connsiteX4" fmla="*/ 0 w 1301750"/>
                <a:gd name="connsiteY4" fmla="*/ 720725 h 854075"/>
                <a:gd name="connsiteX5" fmla="*/ 12700 w 1301750"/>
                <a:gd name="connsiteY5" fmla="*/ 800100 h 854075"/>
                <a:gd name="connsiteX6" fmla="*/ 50800 w 1301750"/>
                <a:gd name="connsiteY6" fmla="*/ 854075 h 854075"/>
                <a:gd name="connsiteX7" fmla="*/ 714375 w 1301750"/>
                <a:gd name="connsiteY7" fmla="*/ 793750 h 854075"/>
                <a:gd name="connsiteX8" fmla="*/ 654050 w 1301750"/>
                <a:gd name="connsiteY8" fmla="*/ 777875 h 854075"/>
                <a:gd name="connsiteX9" fmla="*/ 1149349 w 1301750"/>
                <a:gd name="connsiteY9" fmla="*/ 431800 h 854075"/>
                <a:gd name="connsiteX10" fmla="*/ 1244599 w 1301750"/>
                <a:gd name="connsiteY10" fmla="*/ 358775 h 854075"/>
                <a:gd name="connsiteX11" fmla="*/ 1301750 w 1301750"/>
                <a:gd name="connsiteY11" fmla="*/ 95250 h 854075"/>
                <a:gd name="connsiteX12" fmla="*/ 1254125 w 1301750"/>
                <a:gd name="connsiteY12" fmla="*/ 0 h 854075"/>
                <a:gd name="connsiteX13" fmla="*/ 898525 w 1301750"/>
                <a:gd name="connsiteY13" fmla="*/ 44450 h 854075"/>
                <a:gd name="connsiteX14" fmla="*/ 590550 w 1301750"/>
                <a:gd name="connsiteY14" fmla="*/ 206375 h 854075"/>
                <a:gd name="connsiteX15" fmla="*/ 403225 w 1301750"/>
                <a:gd name="connsiteY15" fmla="*/ 200025 h 854075"/>
                <a:gd name="connsiteX0" fmla="*/ 403225 w 1552574"/>
                <a:gd name="connsiteY0" fmla="*/ 206375 h 854075"/>
                <a:gd name="connsiteX1" fmla="*/ 111125 w 1552574"/>
                <a:gd name="connsiteY1" fmla="*/ 498475 h 854075"/>
                <a:gd name="connsiteX2" fmla="*/ 123825 w 1552574"/>
                <a:gd name="connsiteY2" fmla="*/ 654050 h 854075"/>
                <a:gd name="connsiteX3" fmla="*/ 38100 w 1552574"/>
                <a:gd name="connsiteY3" fmla="*/ 679450 h 854075"/>
                <a:gd name="connsiteX4" fmla="*/ 0 w 1552574"/>
                <a:gd name="connsiteY4" fmla="*/ 720725 h 854075"/>
                <a:gd name="connsiteX5" fmla="*/ 12700 w 1552574"/>
                <a:gd name="connsiteY5" fmla="*/ 800100 h 854075"/>
                <a:gd name="connsiteX6" fmla="*/ 50800 w 1552574"/>
                <a:gd name="connsiteY6" fmla="*/ 854075 h 854075"/>
                <a:gd name="connsiteX7" fmla="*/ 714375 w 1552574"/>
                <a:gd name="connsiteY7" fmla="*/ 793750 h 854075"/>
                <a:gd name="connsiteX8" fmla="*/ 654050 w 1552574"/>
                <a:gd name="connsiteY8" fmla="*/ 777875 h 854075"/>
                <a:gd name="connsiteX9" fmla="*/ 1552574 w 1552574"/>
                <a:gd name="connsiteY9" fmla="*/ 374650 h 854075"/>
                <a:gd name="connsiteX10" fmla="*/ 1244599 w 1552574"/>
                <a:gd name="connsiteY10" fmla="*/ 358775 h 854075"/>
                <a:gd name="connsiteX11" fmla="*/ 1301750 w 1552574"/>
                <a:gd name="connsiteY11" fmla="*/ 95250 h 854075"/>
                <a:gd name="connsiteX12" fmla="*/ 1254125 w 1552574"/>
                <a:gd name="connsiteY12" fmla="*/ 0 h 854075"/>
                <a:gd name="connsiteX13" fmla="*/ 898525 w 1552574"/>
                <a:gd name="connsiteY13" fmla="*/ 44450 h 854075"/>
                <a:gd name="connsiteX14" fmla="*/ 590550 w 1552574"/>
                <a:gd name="connsiteY14" fmla="*/ 206375 h 854075"/>
                <a:gd name="connsiteX15" fmla="*/ 403225 w 1552574"/>
                <a:gd name="connsiteY15" fmla="*/ 200025 h 854075"/>
                <a:gd name="connsiteX0" fmla="*/ 403225 w 1552574"/>
                <a:gd name="connsiteY0" fmla="*/ 206375 h 854075"/>
                <a:gd name="connsiteX1" fmla="*/ 111125 w 1552574"/>
                <a:gd name="connsiteY1" fmla="*/ 498475 h 854075"/>
                <a:gd name="connsiteX2" fmla="*/ 123825 w 1552574"/>
                <a:gd name="connsiteY2" fmla="*/ 654050 h 854075"/>
                <a:gd name="connsiteX3" fmla="*/ 38100 w 1552574"/>
                <a:gd name="connsiteY3" fmla="*/ 679450 h 854075"/>
                <a:gd name="connsiteX4" fmla="*/ 0 w 1552574"/>
                <a:gd name="connsiteY4" fmla="*/ 720725 h 854075"/>
                <a:gd name="connsiteX5" fmla="*/ 12700 w 1552574"/>
                <a:gd name="connsiteY5" fmla="*/ 800100 h 854075"/>
                <a:gd name="connsiteX6" fmla="*/ 50800 w 1552574"/>
                <a:gd name="connsiteY6" fmla="*/ 854075 h 854075"/>
                <a:gd name="connsiteX7" fmla="*/ 714375 w 1552574"/>
                <a:gd name="connsiteY7" fmla="*/ 793750 h 854075"/>
                <a:gd name="connsiteX8" fmla="*/ 654050 w 1552574"/>
                <a:gd name="connsiteY8" fmla="*/ 777875 h 854075"/>
                <a:gd name="connsiteX9" fmla="*/ 1285874 w 1552574"/>
                <a:gd name="connsiteY9" fmla="*/ 498475 h 854075"/>
                <a:gd name="connsiteX10" fmla="*/ 1552574 w 1552574"/>
                <a:gd name="connsiteY10" fmla="*/ 374650 h 854075"/>
                <a:gd name="connsiteX11" fmla="*/ 1244599 w 1552574"/>
                <a:gd name="connsiteY11" fmla="*/ 358775 h 854075"/>
                <a:gd name="connsiteX12" fmla="*/ 1301750 w 1552574"/>
                <a:gd name="connsiteY12" fmla="*/ 95250 h 854075"/>
                <a:gd name="connsiteX13" fmla="*/ 1254125 w 1552574"/>
                <a:gd name="connsiteY13" fmla="*/ 0 h 854075"/>
                <a:gd name="connsiteX14" fmla="*/ 898525 w 1552574"/>
                <a:gd name="connsiteY14" fmla="*/ 44450 h 854075"/>
                <a:gd name="connsiteX15" fmla="*/ 590550 w 1552574"/>
                <a:gd name="connsiteY15" fmla="*/ 206375 h 854075"/>
                <a:gd name="connsiteX16" fmla="*/ 403225 w 1552574"/>
                <a:gd name="connsiteY16" fmla="*/ 200025 h 854075"/>
                <a:gd name="connsiteX0" fmla="*/ 403225 w 1895474"/>
                <a:gd name="connsiteY0" fmla="*/ 206375 h 854075"/>
                <a:gd name="connsiteX1" fmla="*/ 111125 w 1895474"/>
                <a:gd name="connsiteY1" fmla="*/ 498475 h 854075"/>
                <a:gd name="connsiteX2" fmla="*/ 123825 w 1895474"/>
                <a:gd name="connsiteY2" fmla="*/ 654050 h 854075"/>
                <a:gd name="connsiteX3" fmla="*/ 38100 w 1895474"/>
                <a:gd name="connsiteY3" fmla="*/ 679450 h 854075"/>
                <a:gd name="connsiteX4" fmla="*/ 0 w 1895474"/>
                <a:gd name="connsiteY4" fmla="*/ 720725 h 854075"/>
                <a:gd name="connsiteX5" fmla="*/ 12700 w 1895474"/>
                <a:gd name="connsiteY5" fmla="*/ 800100 h 854075"/>
                <a:gd name="connsiteX6" fmla="*/ 50800 w 1895474"/>
                <a:gd name="connsiteY6" fmla="*/ 854075 h 854075"/>
                <a:gd name="connsiteX7" fmla="*/ 714375 w 1895474"/>
                <a:gd name="connsiteY7" fmla="*/ 793750 h 854075"/>
                <a:gd name="connsiteX8" fmla="*/ 654050 w 1895474"/>
                <a:gd name="connsiteY8" fmla="*/ 777875 h 854075"/>
                <a:gd name="connsiteX9" fmla="*/ 1895474 w 1895474"/>
                <a:gd name="connsiteY9" fmla="*/ 288925 h 854075"/>
                <a:gd name="connsiteX10" fmla="*/ 1552574 w 1895474"/>
                <a:gd name="connsiteY10" fmla="*/ 374650 h 854075"/>
                <a:gd name="connsiteX11" fmla="*/ 1244599 w 1895474"/>
                <a:gd name="connsiteY11" fmla="*/ 358775 h 854075"/>
                <a:gd name="connsiteX12" fmla="*/ 1301750 w 1895474"/>
                <a:gd name="connsiteY12" fmla="*/ 95250 h 854075"/>
                <a:gd name="connsiteX13" fmla="*/ 1254125 w 1895474"/>
                <a:gd name="connsiteY13" fmla="*/ 0 h 854075"/>
                <a:gd name="connsiteX14" fmla="*/ 898525 w 1895474"/>
                <a:gd name="connsiteY14" fmla="*/ 44450 h 854075"/>
                <a:gd name="connsiteX15" fmla="*/ 590550 w 1895474"/>
                <a:gd name="connsiteY15" fmla="*/ 206375 h 854075"/>
                <a:gd name="connsiteX16" fmla="*/ 403225 w 1895474"/>
                <a:gd name="connsiteY16" fmla="*/ 200025 h 854075"/>
                <a:gd name="connsiteX0" fmla="*/ 403225 w 1895474"/>
                <a:gd name="connsiteY0" fmla="*/ 206375 h 854075"/>
                <a:gd name="connsiteX1" fmla="*/ 111125 w 1895474"/>
                <a:gd name="connsiteY1" fmla="*/ 498475 h 854075"/>
                <a:gd name="connsiteX2" fmla="*/ 123825 w 1895474"/>
                <a:gd name="connsiteY2" fmla="*/ 654050 h 854075"/>
                <a:gd name="connsiteX3" fmla="*/ 38100 w 1895474"/>
                <a:gd name="connsiteY3" fmla="*/ 679450 h 854075"/>
                <a:gd name="connsiteX4" fmla="*/ 0 w 1895474"/>
                <a:gd name="connsiteY4" fmla="*/ 720725 h 854075"/>
                <a:gd name="connsiteX5" fmla="*/ 12700 w 1895474"/>
                <a:gd name="connsiteY5" fmla="*/ 800100 h 854075"/>
                <a:gd name="connsiteX6" fmla="*/ 50800 w 1895474"/>
                <a:gd name="connsiteY6" fmla="*/ 854075 h 854075"/>
                <a:gd name="connsiteX7" fmla="*/ 714375 w 1895474"/>
                <a:gd name="connsiteY7" fmla="*/ 793750 h 854075"/>
                <a:gd name="connsiteX8" fmla="*/ 654050 w 1895474"/>
                <a:gd name="connsiteY8" fmla="*/ 777875 h 854075"/>
                <a:gd name="connsiteX9" fmla="*/ 1660524 w 1895474"/>
                <a:gd name="connsiteY9" fmla="*/ 381000 h 854075"/>
                <a:gd name="connsiteX10" fmla="*/ 1895474 w 1895474"/>
                <a:gd name="connsiteY10" fmla="*/ 288925 h 854075"/>
                <a:gd name="connsiteX11" fmla="*/ 1552574 w 1895474"/>
                <a:gd name="connsiteY11" fmla="*/ 374650 h 854075"/>
                <a:gd name="connsiteX12" fmla="*/ 1244599 w 1895474"/>
                <a:gd name="connsiteY12" fmla="*/ 358775 h 854075"/>
                <a:gd name="connsiteX13" fmla="*/ 1301750 w 1895474"/>
                <a:gd name="connsiteY13" fmla="*/ 95250 h 854075"/>
                <a:gd name="connsiteX14" fmla="*/ 1254125 w 1895474"/>
                <a:gd name="connsiteY14" fmla="*/ 0 h 854075"/>
                <a:gd name="connsiteX15" fmla="*/ 898525 w 1895474"/>
                <a:gd name="connsiteY15" fmla="*/ 44450 h 854075"/>
                <a:gd name="connsiteX16" fmla="*/ 590550 w 1895474"/>
                <a:gd name="connsiteY16" fmla="*/ 206375 h 854075"/>
                <a:gd name="connsiteX17" fmla="*/ 403225 w 1895474"/>
                <a:gd name="connsiteY17" fmla="*/ 200025 h 854075"/>
                <a:gd name="connsiteX0" fmla="*/ 403225 w 2085974"/>
                <a:gd name="connsiteY0" fmla="*/ 206375 h 854075"/>
                <a:gd name="connsiteX1" fmla="*/ 111125 w 2085974"/>
                <a:gd name="connsiteY1" fmla="*/ 498475 h 854075"/>
                <a:gd name="connsiteX2" fmla="*/ 123825 w 2085974"/>
                <a:gd name="connsiteY2" fmla="*/ 654050 h 854075"/>
                <a:gd name="connsiteX3" fmla="*/ 38100 w 2085974"/>
                <a:gd name="connsiteY3" fmla="*/ 679450 h 854075"/>
                <a:gd name="connsiteX4" fmla="*/ 0 w 2085974"/>
                <a:gd name="connsiteY4" fmla="*/ 720725 h 854075"/>
                <a:gd name="connsiteX5" fmla="*/ 12700 w 2085974"/>
                <a:gd name="connsiteY5" fmla="*/ 800100 h 854075"/>
                <a:gd name="connsiteX6" fmla="*/ 50800 w 2085974"/>
                <a:gd name="connsiteY6" fmla="*/ 854075 h 854075"/>
                <a:gd name="connsiteX7" fmla="*/ 714375 w 2085974"/>
                <a:gd name="connsiteY7" fmla="*/ 793750 h 854075"/>
                <a:gd name="connsiteX8" fmla="*/ 654050 w 2085974"/>
                <a:gd name="connsiteY8" fmla="*/ 777875 h 854075"/>
                <a:gd name="connsiteX9" fmla="*/ 2085974 w 2085974"/>
                <a:gd name="connsiteY9" fmla="*/ 225425 h 854075"/>
                <a:gd name="connsiteX10" fmla="*/ 1895474 w 2085974"/>
                <a:gd name="connsiteY10" fmla="*/ 288925 h 854075"/>
                <a:gd name="connsiteX11" fmla="*/ 1552574 w 2085974"/>
                <a:gd name="connsiteY11" fmla="*/ 374650 h 854075"/>
                <a:gd name="connsiteX12" fmla="*/ 1244599 w 2085974"/>
                <a:gd name="connsiteY12" fmla="*/ 358775 h 854075"/>
                <a:gd name="connsiteX13" fmla="*/ 1301750 w 2085974"/>
                <a:gd name="connsiteY13" fmla="*/ 95250 h 854075"/>
                <a:gd name="connsiteX14" fmla="*/ 1254125 w 2085974"/>
                <a:gd name="connsiteY14" fmla="*/ 0 h 854075"/>
                <a:gd name="connsiteX15" fmla="*/ 898525 w 2085974"/>
                <a:gd name="connsiteY15" fmla="*/ 44450 h 854075"/>
                <a:gd name="connsiteX16" fmla="*/ 590550 w 2085974"/>
                <a:gd name="connsiteY16" fmla="*/ 206375 h 854075"/>
                <a:gd name="connsiteX17" fmla="*/ 403225 w 2085974"/>
                <a:gd name="connsiteY17" fmla="*/ 200025 h 854075"/>
                <a:gd name="connsiteX0" fmla="*/ 403225 w 2085974"/>
                <a:gd name="connsiteY0" fmla="*/ 206375 h 1111250"/>
                <a:gd name="connsiteX1" fmla="*/ 111125 w 2085974"/>
                <a:gd name="connsiteY1" fmla="*/ 498475 h 1111250"/>
                <a:gd name="connsiteX2" fmla="*/ 123825 w 2085974"/>
                <a:gd name="connsiteY2" fmla="*/ 654050 h 1111250"/>
                <a:gd name="connsiteX3" fmla="*/ 38100 w 2085974"/>
                <a:gd name="connsiteY3" fmla="*/ 679450 h 1111250"/>
                <a:gd name="connsiteX4" fmla="*/ 0 w 2085974"/>
                <a:gd name="connsiteY4" fmla="*/ 720725 h 1111250"/>
                <a:gd name="connsiteX5" fmla="*/ 12700 w 2085974"/>
                <a:gd name="connsiteY5" fmla="*/ 800100 h 1111250"/>
                <a:gd name="connsiteX6" fmla="*/ 50800 w 2085974"/>
                <a:gd name="connsiteY6" fmla="*/ 854075 h 1111250"/>
                <a:gd name="connsiteX7" fmla="*/ 714375 w 2085974"/>
                <a:gd name="connsiteY7" fmla="*/ 793750 h 1111250"/>
                <a:gd name="connsiteX8" fmla="*/ 752475 w 2085974"/>
                <a:gd name="connsiteY8" fmla="*/ 1111250 h 1111250"/>
                <a:gd name="connsiteX9" fmla="*/ 2085974 w 2085974"/>
                <a:gd name="connsiteY9" fmla="*/ 225425 h 1111250"/>
                <a:gd name="connsiteX10" fmla="*/ 1895474 w 2085974"/>
                <a:gd name="connsiteY10" fmla="*/ 288925 h 1111250"/>
                <a:gd name="connsiteX11" fmla="*/ 1552574 w 2085974"/>
                <a:gd name="connsiteY11" fmla="*/ 374650 h 1111250"/>
                <a:gd name="connsiteX12" fmla="*/ 1244599 w 2085974"/>
                <a:gd name="connsiteY12" fmla="*/ 358775 h 1111250"/>
                <a:gd name="connsiteX13" fmla="*/ 1301750 w 2085974"/>
                <a:gd name="connsiteY13" fmla="*/ 95250 h 1111250"/>
                <a:gd name="connsiteX14" fmla="*/ 1254125 w 2085974"/>
                <a:gd name="connsiteY14" fmla="*/ 0 h 1111250"/>
                <a:gd name="connsiteX15" fmla="*/ 898525 w 2085974"/>
                <a:gd name="connsiteY15" fmla="*/ 44450 h 1111250"/>
                <a:gd name="connsiteX16" fmla="*/ 590550 w 2085974"/>
                <a:gd name="connsiteY16" fmla="*/ 206375 h 1111250"/>
                <a:gd name="connsiteX17" fmla="*/ 403225 w 2085974"/>
                <a:gd name="connsiteY17" fmla="*/ 200025 h 1111250"/>
                <a:gd name="connsiteX0" fmla="*/ 403225 w 2085974"/>
                <a:gd name="connsiteY0" fmla="*/ 206375 h 1111250"/>
                <a:gd name="connsiteX1" fmla="*/ 111125 w 2085974"/>
                <a:gd name="connsiteY1" fmla="*/ 498475 h 1111250"/>
                <a:gd name="connsiteX2" fmla="*/ 123825 w 2085974"/>
                <a:gd name="connsiteY2" fmla="*/ 654050 h 1111250"/>
                <a:gd name="connsiteX3" fmla="*/ 38100 w 2085974"/>
                <a:gd name="connsiteY3" fmla="*/ 679450 h 1111250"/>
                <a:gd name="connsiteX4" fmla="*/ 0 w 2085974"/>
                <a:gd name="connsiteY4" fmla="*/ 720725 h 1111250"/>
                <a:gd name="connsiteX5" fmla="*/ 12700 w 2085974"/>
                <a:gd name="connsiteY5" fmla="*/ 800100 h 1111250"/>
                <a:gd name="connsiteX6" fmla="*/ 50800 w 2085974"/>
                <a:gd name="connsiteY6" fmla="*/ 854075 h 1111250"/>
                <a:gd name="connsiteX7" fmla="*/ 714375 w 2085974"/>
                <a:gd name="connsiteY7" fmla="*/ 793750 h 1111250"/>
                <a:gd name="connsiteX8" fmla="*/ 752475 w 2085974"/>
                <a:gd name="connsiteY8" fmla="*/ 1111250 h 1111250"/>
                <a:gd name="connsiteX9" fmla="*/ 952499 w 2085974"/>
                <a:gd name="connsiteY9" fmla="*/ 974724 h 1111250"/>
                <a:gd name="connsiteX10" fmla="*/ 2085974 w 2085974"/>
                <a:gd name="connsiteY10" fmla="*/ 225425 h 1111250"/>
                <a:gd name="connsiteX11" fmla="*/ 1895474 w 2085974"/>
                <a:gd name="connsiteY11" fmla="*/ 288925 h 1111250"/>
                <a:gd name="connsiteX12" fmla="*/ 1552574 w 2085974"/>
                <a:gd name="connsiteY12" fmla="*/ 374650 h 1111250"/>
                <a:gd name="connsiteX13" fmla="*/ 1244599 w 2085974"/>
                <a:gd name="connsiteY13" fmla="*/ 358775 h 1111250"/>
                <a:gd name="connsiteX14" fmla="*/ 1301750 w 2085974"/>
                <a:gd name="connsiteY14" fmla="*/ 95250 h 1111250"/>
                <a:gd name="connsiteX15" fmla="*/ 1254125 w 2085974"/>
                <a:gd name="connsiteY15" fmla="*/ 0 h 1111250"/>
                <a:gd name="connsiteX16" fmla="*/ 898525 w 2085974"/>
                <a:gd name="connsiteY16" fmla="*/ 44450 h 1111250"/>
                <a:gd name="connsiteX17" fmla="*/ 590550 w 2085974"/>
                <a:gd name="connsiteY17" fmla="*/ 206375 h 1111250"/>
                <a:gd name="connsiteX18" fmla="*/ 403225 w 2085974"/>
                <a:gd name="connsiteY18" fmla="*/ 200025 h 1111250"/>
                <a:gd name="connsiteX0" fmla="*/ 403225 w 2085974"/>
                <a:gd name="connsiteY0" fmla="*/ 206375 h 1139824"/>
                <a:gd name="connsiteX1" fmla="*/ 111125 w 2085974"/>
                <a:gd name="connsiteY1" fmla="*/ 498475 h 1139824"/>
                <a:gd name="connsiteX2" fmla="*/ 123825 w 2085974"/>
                <a:gd name="connsiteY2" fmla="*/ 654050 h 1139824"/>
                <a:gd name="connsiteX3" fmla="*/ 38100 w 2085974"/>
                <a:gd name="connsiteY3" fmla="*/ 679450 h 1139824"/>
                <a:gd name="connsiteX4" fmla="*/ 0 w 2085974"/>
                <a:gd name="connsiteY4" fmla="*/ 720725 h 1139824"/>
                <a:gd name="connsiteX5" fmla="*/ 12700 w 2085974"/>
                <a:gd name="connsiteY5" fmla="*/ 800100 h 1139824"/>
                <a:gd name="connsiteX6" fmla="*/ 50800 w 2085974"/>
                <a:gd name="connsiteY6" fmla="*/ 854075 h 1139824"/>
                <a:gd name="connsiteX7" fmla="*/ 714375 w 2085974"/>
                <a:gd name="connsiteY7" fmla="*/ 793750 h 1139824"/>
                <a:gd name="connsiteX8" fmla="*/ 752475 w 2085974"/>
                <a:gd name="connsiteY8" fmla="*/ 1111250 h 1139824"/>
                <a:gd name="connsiteX9" fmla="*/ 1057274 w 2085974"/>
                <a:gd name="connsiteY9" fmla="*/ 1139824 h 1139824"/>
                <a:gd name="connsiteX10" fmla="*/ 2085974 w 2085974"/>
                <a:gd name="connsiteY10" fmla="*/ 225425 h 1139824"/>
                <a:gd name="connsiteX11" fmla="*/ 1895474 w 2085974"/>
                <a:gd name="connsiteY11" fmla="*/ 288925 h 1139824"/>
                <a:gd name="connsiteX12" fmla="*/ 1552574 w 2085974"/>
                <a:gd name="connsiteY12" fmla="*/ 374650 h 1139824"/>
                <a:gd name="connsiteX13" fmla="*/ 1244599 w 2085974"/>
                <a:gd name="connsiteY13" fmla="*/ 358775 h 1139824"/>
                <a:gd name="connsiteX14" fmla="*/ 1301750 w 2085974"/>
                <a:gd name="connsiteY14" fmla="*/ 95250 h 1139824"/>
                <a:gd name="connsiteX15" fmla="*/ 1254125 w 2085974"/>
                <a:gd name="connsiteY15" fmla="*/ 0 h 1139824"/>
                <a:gd name="connsiteX16" fmla="*/ 898525 w 2085974"/>
                <a:gd name="connsiteY16" fmla="*/ 44450 h 1139824"/>
                <a:gd name="connsiteX17" fmla="*/ 590550 w 2085974"/>
                <a:gd name="connsiteY17" fmla="*/ 206375 h 1139824"/>
                <a:gd name="connsiteX18" fmla="*/ 403225 w 2085974"/>
                <a:gd name="connsiteY18" fmla="*/ 200025 h 1139824"/>
                <a:gd name="connsiteX0" fmla="*/ 403225 w 2085974"/>
                <a:gd name="connsiteY0" fmla="*/ 206375 h 1139824"/>
                <a:gd name="connsiteX1" fmla="*/ 111125 w 2085974"/>
                <a:gd name="connsiteY1" fmla="*/ 498475 h 1139824"/>
                <a:gd name="connsiteX2" fmla="*/ 123825 w 2085974"/>
                <a:gd name="connsiteY2" fmla="*/ 654050 h 1139824"/>
                <a:gd name="connsiteX3" fmla="*/ 38100 w 2085974"/>
                <a:gd name="connsiteY3" fmla="*/ 679450 h 1139824"/>
                <a:gd name="connsiteX4" fmla="*/ 0 w 2085974"/>
                <a:gd name="connsiteY4" fmla="*/ 720725 h 1139824"/>
                <a:gd name="connsiteX5" fmla="*/ 12700 w 2085974"/>
                <a:gd name="connsiteY5" fmla="*/ 800100 h 1139824"/>
                <a:gd name="connsiteX6" fmla="*/ 50800 w 2085974"/>
                <a:gd name="connsiteY6" fmla="*/ 854075 h 1139824"/>
                <a:gd name="connsiteX7" fmla="*/ 714375 w 2085974"/>
                <a:gd name="connsiteY7" fmla="*/ 793750 h 1139824"/>
                <a:gd name="connsiteX8" fmla="*/ 752475 w 2085974"/>
                <a:gd name="connsiteY8" fmla="*/ 1111250 h 1139824"/>
                <a:gd name="connsiteX9" fmla="*/ 1057274 w 2085974"/>
                <a:gd name="connsiteY9" fmla="*/ 1139824 h 1139824"/>
                <a:gd name="connsiteX10" fmla="*/ 1273174 w 2085974"/>
                <a:gd name="connsiteY10" fmla="*/ 949324 h 1139824"/>
                <a:gd name="connsiteX11" fmla="*/ 2085974 w 2085974"/>
                <a:gd name="connsiteY11" fmla="*/ 225425 h 1139824"/>
                <a:gd name="connsiteX12" fmla="*/ 1895474 w 2085974"/>
                <a:gd name="connsiteY12" fmla="*/ 288925 h 1139824"/>
                <a:gd name="connsiteX13" fmla="*/ 1552574 w 2085974"/>
                <a:gd name="connsiteY13" fmla="*/ 374650 h 1139824"/>
                <a:gd name="connsiteX14" fmla="*/ 1244599 w 2085974"/>
                <a:gd name="connsiteY14" fmla="*/ 358775 h 1139824"/>
                <a:gd name="connsiteX15" fmla="*/ 1301750 w 2085974"/>
                <a:gd name="connsiteY15" fmla="*/ 95250 h 1139824"/>
                <a:gd name="connsiteX16" fmla="*/ 1254125 w 2085974"/>
                <a:gd name="connsiteY16" fmla="*/ 0 h 1139824"/>
                <a:gd name="connsiteX17" fmla="*/ 898525 w 2085974"/>
                <a:gd name="connsiteY17" fmla="*/ 44450 h 1139824"/>
                <a:gd name="connsiteX18" fmla="*/ 590550 w 2085974"/>
                <a:gd name="connsiteY18" fmla="*/ 206375 h 1139824"/>
                <a:gd name="connsiteX19" fmla="*/ 403225 w 2085974"/>
                <a:gd name="connsiteY19" fmla="*/ 200025 h 1139824"/>
                <a:gd name="connsiteX0" fmla="*/ 403225 w 2085974"/>
                <a:gd name="connsiteY0" fmla="*/ 206375 h 1177924"/>
                <a:gd name="connsiteX1" fmla="*/ 111125 w 2085974"/>
                <a:gd name="connsiteY1" fmla="*/ 498475 h 1177924"/>
                <a:gd name="connsiteX2" fmla="*/ 123825 w 2085974"/>
                <a:gd name="connsiteY2" fmla="*/ 654050 h 1177924"/>
                <a:gd name="connsiteX3" fmla="*/ 38100 w 2085974"/>
                <a:gd name="connsiteY3" fmla="*/ 679450 h 1177924"/>
                <a:gd name="connsiteX4" fmla="*/ 0 w 2085974"/>
                <a:gd name="connsiteY4" fmla="*/ 720725 h 1177924"/>
                <a:gd name="connsiteX5" fmla="*/ 12700 w 2085974"/>
                <a:gd name="connsiteY5" fmla="*/ 800100 h 1177924"/>
                <a:gd name="connsiteX6" fmla="*/ 50800 w 2085974"/>
                <a:gd name="connsiteY6" fmla="*/ 854075 h 1177924"/>
                <a:gd name="connsiteX7" fmla="*/ 714375 w 2085974"/>
                <a:gd name="connsiteY7" fmla="*/ 793750 h 1177924"/>
                <a:gd name="connsiteX8" fmla="*/ 752475 w 2085974"/>
                <a:gd name="connsiteY8" fmla="*/ 1111250 h 1177924"/>
                <a:gd name="connsiteX9" fmla="*/ 1057274 w 2085974"/>
                <a:gd name="connsiteY9" fmla="*/ 1139824 h 1177924"/>
                <a:gd name="connsiteX10" fmla="*/ 1190624 w 2085974"/>
                <a:gd name="connsiteY10" fmla="*/ 1177924 h 1177924"/>
                <a:gd name="connsiteX11" fmla="*/ 2085974 w 2085974"/>
                <a:gd name="connsiteY11" fmla="*/ 225425 h 1177924"/>
                <a:gd name="connsiteX12" fmla="*/ 1895474 w 2085974"/>
                <a:gd name="connsiteY12" fmla="*/ 288925 h 1177924"/>
                <a:gd name="connsiteX13" fmla="*/ 1552574 w 2085974"/>
                <a:gd name="connsiteY13" fmla="*/ 374650 h 1177924"/>
                <a:gd name="connsiteX14" fmla="*/ 1244599 w 2085974"/>
                <a:gd name="connsiteY14" fmla="*/ 358775 h 1177924"/>
                <a:gd name="connsiteX15" fmla="*/ 1301750 w 2085974"/>
                <a:gd name="connsiteY15" fmla="*/ 95250 h 1177924"/>
                <a:gd name="connsiteX16" fmla="*/ 1254125 w 2085974"/>
                <a:gd name="connsiteY16" fmla="*/ 0 h 1177924"/>
                <a:gd name="connsiteX17" fmla="*/ 898525 w 2085974"/>
                <a:gd name="connsiteY17" fmla="*/ 44450 h 1177924"/>
                <a:gd name="connsiteX18" fmla="*/ 590550 w 2085974"/>
                <a:gd name="connsiteY18" fmla="*/ 206375 h 1177924"/>
                <a:gd name="connsiteX19" fmla="*/ 403225 w 2085974"/>
                <a:gd name="connsiteY19" fmla="*/ 200025 h 1177924"/>
                <a:gd name="connsiteX0" fmla="*/ 403225 w 2085974"/>
                <a:gd name="connsiteY0" fmla="*/ 206375 h 1177924"/>
                <a:gd name="connsiteX1" fmla="*/ 111125 w 2085974"/>
                <a:gd name="connsiteY1" fmla="*/ 498475 h 1177924"/>
                <a:gd name="connsiteX2" fmla="*/ 123825 w 2085974"/>
                <a:gd name="connsiteY2" fmla="*/ 654050 h 1177924"/>
                <a:gd name="connsiteX3" fmla="*/ 38100 w 2085974"/>
                <a:gd name="connsiteY3" fmla="*/ 679450 h 1177924"/>
                <a:gd name="connsiteX4" fmla="*/ 0 w 2085974"/>
                <a:gd name="connsiteY4" fmla="*/ 720725 h 1177924"/>
                <a:gd name="connsiteX5" fmla="*/ 12700 w 2085974"/>
                <a:gd name="connsiteY5" fmla="*/ 800100 h 1177924"/>
                <a:gd name="connsiteX6" fmla="*/ 50800 w 2085974"/>
                <a:gd name="connsiteY6" fmla="*/ 854075 h 1177924"/>
                <a:gd name="connsiteX7" fmla="*/ 714375 w 2085974"/>
                <a:gd name="connsiteY7" fmla="*/ 793750 h 1177924"/>
                <a:gd name="connsiteX8" fmla="*/ 752475 w 2085974"/>
                <a:gd name="connsiteY8" fmla="*/ 1111250 h 1177924"/>
                <a:gd name="connsiteX9" fmla="*/ 1057274 w 2085974"/>
                <a:gd name="connsiteY9" fmla="*/ 1139824 h 1177924"/>
                <a:gd name="connsiteX10" fmla="*/ 1190624 w 2085974"/>
                <a:gd name="connsiteY10" fmla="*/ 1177924 h 1177924"/>
                <a:gd name="connsiteX11" fmla="*/ 1352549 w 2085974"/>
                <a:gd name="connsiteY11" fmla="*/ 1000124 h 1177924"/>
                <a:gd name="connsiteX12" fmla="*/ 2085974 w 2085974"/>
                <a:gd name="connsiteY12" fmla="*/ 225425 h 1177924"/>
                <a:gd name="connsiteX13" fmla="*/ 1895474 w 2085974"/>
                <a:gd name="connsiteY13" fmla="*/ 288925 h 1177924"/>
                <a:gd name="connsiteX14" fmla="*/ 1552574 w 2085974"/>
                <a:gd name="connsiteY14" fmla="*/ 374650 h 1177924"/>
                <a:gd name="connsiteX15" fmla="*/ 1244599 w 2085974"/>
                <a:gd name="connsiteY15" fmla="*/ 358775 h 1177924"/>
                <a:gd name="connsiteX16" fmla="*/ 1301750 w 2085974"/>
                <a:gd name="connsiteY16" fmla="*/ 95250 h 1177924"/>
                <a:gd name="connsiteX17" fmla="*/ 1254125 w 2085974"/>
                <a:gd name="connsiteY17" fmla="*/ 0 h 1177924"/>
                <a:gd name="connsiteX18" fmla="*/ 898525 w 2085974"/>
                <a:gd name="connsiteY18" fmla="*/ 44450 h 1177924"/>
                <a:gd name="connsiteX19" fmla="*/ 590550 w 2085974"/>
                <a:gd name="connsiteY19" fmla="*/ 206375 h 1177924"/>
                <a:gd name="connsiteX20" fmla="*/ 403225 w 2085974"/>
                <a:gd name="connsiteY20" fmla="*/ 200025 h 1177924"/>
                <a:gd name="connsiteX0" fmla="*/ 403225 w 2085974"/>
                <a:gd name="connsiteY0" fmla="*/ 206375 h 1177924"/>
                <a:gd name="connsiteX1" fmla="*/ 111125 w 2085974"/>
                <a:gd name="connsiteY1" fmla="*/ 498475 h 1177924"/>
                <a:gd name="connsiteX2" fmla="*/ 123825 w 2085974"/>
                <a:gd name="connsiteY2" fmla="*/ 654050 h 1177924"/>
                <a:gd name="connsiteX3" fmla="*/ 38100 w 2085974"/>
                <a:gd name="connsiteY3" fmla="*/ 679450 h 1177924"/>
                <a:gd name="connsiteX4" fmla="*/ 0 w 2085974"/>
                <a:gd name="connsiteY4" fmla="*/ 720725 h 1177924"/>
                <a:gd name="connsiteX5" fmla="*/ 12700 w 2085974"/>
                <a:gd name="connsiteY5" fmla="*/ 800100 h 1177924"/>
                <a:gd name="connsiteX6" fmla="*/ 50800 w 2085974"/>
                <a:gd name="connsiteY6" fmla="*/ 854075 h 1177924"/>
                <a:gd name="connsiteX7" fmla="*/ 714375 w 2085974"/>
                <a:gd name="connsiteY7" fmla="*/ 793750 h 1177924"/>
                <a:gd name="connsiteX8" fmla="*/ 752475 w 2085974"/>
                <a:gd name="connsiteY8" fmla="*/ 1111250 h 1177924"/>
                <a:gd name="connsiteX9" fmla="*/ 1057274 w 2085974"/>
                <a:gd name="connsiteY9" fmla="*/ 1139824 h 1177924"/>
                <a:gd name="connsiteX10" fmla="*/ 1190624 w 2085974"/>
                <a:gd name="connsiteY10" fmla="*/ 1177924 h 1177924"/>
                <a:gd name="connsiteX11" fmla="*/ 1308099 w 2085974"/>
                <a:gd name="connsiteY11" fmla="*/ 1174749 h 1177924"/>
                <a:gd name="connsiteX12" fmla="*/ 2085974 w 2085974"/>
                <a:gd name="connsiteY12" fmla="*/ 225425 h 1177924"/>
                <a:gd name="connsiteX13" fmla="*/ 1895474 w 2085974"/>
                <a:gd name="connsiteY13" fmla="*/ 288925 h 1177924"/>
                <a:gd name="connsiteX14" fmla="*/ 1552574 w 2085974"/>
                <a:gd name="connsiteY14" fmla="*/ 374650 h 1177924"/>
                <a:gd name="connsiteX15" fmla="*/ 1244599 w 2085974"/>
                <a:gd name="connsiteY15" fmla="*/ 358775 h 1177924"/>
                <a:gd name="connsiteX16" fmla="*/ 1301750 w 2085974"/>
                <a:gd name="connsiteY16" fmla="*/ 95250 h 1177924"/>
                <a:gd name="connsiteX17" fmla="*/ 1254125 w 2085974"/>
                <a:gd name="connsiteY17" fmla="*/ 0 h 1177924"/>
                <a:gd name="connsiteX18" fmla="*/ 898525 w 2085974"/>
                <a:gd name="connsiteY18" fmla="*/ 44450 h 1177924"/>
                <a:gd name="connsiteX19" fmla="*/ 590550 w 2085974"/>
                <a:gd name="connsiteY19" fmla="*/ 206375 h 1177924"/>
                <a:gd name="connsiteX20" fmla="*/ 403225 w 2085974"/>
                <a:gd name="connsiteY20" fmla="*/ 200025 h 1177924"/>
                <a:gd name="connsiteX0" fmla="*/ 403225 w 2085974"/>
                <a:gd name="connsiteY0" fmla="*/ 206375 h 1177924"/>
                <a:gd name="connsiteX1" fmla="*/ 111125 w 2085974"/>
                <a:gd name="connsiteY1" fmla="*/ 498475 h 1177924"/>
                <a:gd name="connsiteX2" fmla="*/ 123825 w 2085974"/>
                <a:gd name="connsiteY2" fmla="*/ 654050 h 1177924"/>
                <a:gd name="connsiteX3" fmla="*/ 38100 w 2085974"/>
                <a:gd name="connsiteY3" fmla="*/ 679450 h 1177924"/>
                <a:gd name="connsiteX4" fmla="*/ 0 w 2085974"/>
                <a:gd name="connsiteY4" fmla="*/ 720725 h 1177924"/>
                <a:gd name="connsiteX5" fmla="*/ 12700 w 2085974"/>
                <a:gd name="connsiteY5" fmla="*/ 800100 h 1177924"/>
                <a:gd name="connsiteX6" fmla="*/ 50800 w 2085974"/>
                <a:gd name="connsiteY6" fmla="*/ 854075 h 1177924"/>
                <a:gd name="connsiteX7" fmla="*/ 714375 w 2085974"/>
                <a:gd name="connsiteY7" fmla="*/ 793750 h 1177924"/>
                <a:gd name="connsiteX8" fmla="*/ 752475 w 2085974"/>
                <a:gd name="connsiteY8" fmla="*/ 1111250 h 1177924"/>
                <a:gd name="connsiteX9" fmla="*/ 1057274 w 2085974"/>
                <a:gd name="connsiteY9" fmla="*/ 1139824 h 1177924"/>
                <a:gd name="connsiteX10" fmla="*/ 1190624 w 2085974"/>
                <a:gd name="connsiteY10" fmla="*/ 1177924 h 1177924"/>
                <a:gd name="connsiteX11" fmla="*/ 1308099 w 2085974"/>
                <a:gd name="connsiteY11" fmla="*/ 1174749 h 1177924"/>
                <a:gd name="connsiteX12" fmla="*/ 1603374 w 2085974"/>
                <a:gd name="connsiteY12" fmla="*/ 819149 h 1177924"/>
                <a:gd name="connsiteX13" fmla="*/ 2085974 w 2085974"/>
                <a:gd name="connsiteY13" fmla="*/ 225425 h 1177924"/>
                <a:gd name="connsiteX14" fmla="*/ 1895474 w 2085974"/>
                <a:gd name="connsiteY14" fmla="*/ 288925 h 1177924"/>
                <a:gd name="connsiteX15" fmla="*/ 1552574 w 2085974"/>
                <a:gd name="connsiteY15" fmla="*/ 374650 h 1177924"/>
                <a:gd name="connsiteX16" fmla="*/ 1244599 w 2085974"/>
                <a:gd name="connsiteY16" fmla="*/ 358775 h 1177924"/>
                <a:gd name="connsiteX17" fmla="*/ 1301750 w 2085974"/>
                <a:gd name="connsiteY17" fmla="*/ 95250 h 1177924"/>
                <a:gd name="connsiteX18" fmla="*/ 1254125 w 2085974"/>
                <a:gd name="connsiteY18" fmla="*/ 0 h 1177924"/>
                <a:gd name="connsiteX19" fmla="*/ 898525 w 2085974"/>
                <a:gd name="connsiteY19" fmla="*/ 44450 h 1177924"/>
                <a:gd name="connsiteX20" fmla="*/ 590550 w 2085974"/>
                <a:gd name="connsiteY20" fmla="*/ 206375 h 1177924"/>
                <a:gd name="connsiteX21" fmla="*/ 403225 w 2085974"/>
                <a:gd name="connsiteY21" fmla="*/ 200025 h 1177924"/>
                <a:gd name="connsiteX0" fmla="*/ 403225 w 2085974"/>
                <a:gd name="connsiteY0" fmla="*/ 206375 h 1177924"/>
                <a:gd name="connsiteX1" fmla="*/ 111125 w 2085974"/>
                <a:gd name="connsiteY1" fmla="*/ 498475 h 1177924"/>
                <a:gd name="connsiteX2" fmla="*/ 123825 w 2085974"/>
                <a:gd name="connsiteY2" fmla="*/ 654050 h 1177924"/>
                <a:gd name="connsiteX3" fmla="*/ 38100 w 2085974"/>
                <a:gd name="connsiteY3" fmla="*/ 679450 h 1177924"/>
                <a:gd name="connsiteX4" fmla="*/ 0 w 2085974"/>
                <a:gd name="connsiteY4" fmla="*/ 720725 h 1177924"/>
                <a:gd name="connsiteX5" fmla="*/ 12700 w 2085974"/>
                <a:gd name="connsiteY5" fmla="*/ 800100 h 1177924"/>
                <a:gd name="connsiteX6" fmla="*/ 50800 w 2085974"/>
                <a:gd name="connsiteY6" fmla="*/ 854075 h 1177924"/>
                <a:gd name="connsiteX7" fmla="*/ 714375 w 2085974"/>
                <a:gd name="connsiteY7" fmla="*/ 793750 h 1177924"/>
                <a:gd name="connsiteX8" fmla="*/ 752475 w 2085974"/>
                <a:gd name="connsiteY8" fmla="*/ 1111250 h 1177924"/>
                <a:gd name="connsiteX9" fmla="*/ 1057274 w 2085974"/>
                <a:gd name="connsiteY9" fmla="*/ 1139824 h 1177924"/>
                <a:gd name="connsiteX10" fmla="*/ 1190624 w 2085974"/>
                <a:gd name="connsiteY10" fmla="*/ 1177924 h 1177924"/>
                <a:gd name="connsiteX11" fmla="*/ 1308099 w 2085974"/>
                <a:gd name="connsiteY11" fmla="*/ 1174749 h 1177924"/>
                <a:gd name="connsiteX12" fmla="*/ 1517649 w 2085974"/>
                <a:gd name="connsiteY12" fmla="*/ 1139824 h 1177924"/>
                <a:gd name="connsiteX13" fmla="*/ 2085974 w 2085974"/>
                <a:gd name="connsiteY13" fmla="*/ 225425 h 1177924"/>
                <a:gd name="connsiteX14" fmla="*/ 1895474 w 2085974"/>
                <a:gd name="connsiteY14" fmla="*/ 288925 h 1177924"/>
                <a:gd name="connsiteX15" fmla="*/ 1552574 w 2085974"/>
                <a:gd name="connsiteY15" fmla="*/ 374650 h 1177924"/>
                <a:gd name="connsiteX16" fmla="*/ 1244599 w 2085974"/>
                <a:gd name="connsiteY16" fmla="*/ 358775 h 1177924"/>
                <a:gd name="connsiteX17" fmla="*/ 1301750 w 2085974"/>
                <a:gd name="connsiteY17" fmla="*/ 95250 h 1177924"/>
                <a:gd name="connsiteX18" fmla="*/ 1254125 w 2085974"/>
                <a:gd name="connsiteY18" fmla="*/ 0 h 1177924"/>
                <a:gd name="connsiteX19" fmla="*/ 898525 w 2085974"/>
                <a:gd name="connsiteY19" fmla="*/ 44450 h 1177924"/>
                <a:gd name="connsiteX20" fmla="*/ 590550 w 2085974"/>
                <a:gd name="connsiteY20" fmla="*/ 206375 h 1177924"/>
                <a:gd name="connsiteX21" fmla="*/ 403225 w 2085974"/>
                <a:gd name="connsiteY21" fmla="*/ 200025 h 1177924"/>
                <a:gd name="connsiteX0" fmla="*/ 403225 w 2085974"/>
                <a:gd name="connsiteY0" fmla="*/ 206375 h 1177924"/>
                <a:gd name="connsiteX1" fmla="*/ 111125 w 2085974"/>
                <a:gd name="connsiteY1" fmla="*/ 498475 h 1177924"/>
                <a:gd name="connsiteX2" fmla="*/ 123825 w 2085974"/>
                <a:gd name="connsiteY2" fmla="*/ 654050 h 1177924"/>
                <a:gd name="connsiteX3" fmla="*/ 38100 w 2085974"/>
                <a:gd name="connsiteY3" fmla="*/ 679450 h 1177924"/>
                <a:gd name="connsiteX4" fmla="*/ 0 w 2085974"/>
                <a:gd name="connsiteY4" fmla="*/ 720725 h 1177924"/>
                <a:gd name="connsiteX5" fmla="*/ 12700 w 2085974"/>
                <a:gd name="connsiteY5" fmla="*/ 800100 h 1177924"/>
                <a:gd name="connsiteX6" fmla="*/ 50800 w 2085974"/>
                <a:gd name="connsiteY6" fmla="*/ 854075 h 1177924"/>
                <a:gd name="connsiteX7" fmla="*/ 714375 w 2085974"/>
                <a:gd name="connsiteY7" fmla="*/ 793750 h 1177924"/>
                <a:gd name="connsiteX8" fmla="*/ 752475 w 2085974"/>
                <a:gd name="connsiteY8" fmla="*/ 1111250 h 1177924"/>
                <a:gd name="connsiteX9" fmla="*/ 1057274 w 2085974"/>
                <a:gd name="connsiteY9" fmla="*/ 1139824 h 1177924"/>
                <a:gd name="connsiteX10" fmla="*/ 1190624 w 2085974"/>
                <a:gd name="connsiteY10" fmla="*/ 1177924 h 1177924"/>
                <a:gd name="connsiteX11" fmla="*/ 1308099 w 2085974"/>
                <a:gd name="connsiteY11" fmla="*/ 1174749 h 1177924"/>
                <a:gd name="connsiteX12" fmla="*/ 1517649 w 2085974"/>
                <a:gd name="connsiteY12" fmla="*/ 1139824 h 1177924"/>
                <a:gd name="connsiteX13" fmla="*/ 1727199 w 2085974"/>
                <a:gd name="connsiteY13" fmla="*/ 793749 h 1177924"/>
                <a:gd name="connsiteX14" fmla="*/ 2085974 w 2085974"/>
                <a:gd name="connsiteY14" fmla="*/ 225425 h 1177924"/>
                <a:gd name="connsiteX15" fmla="*/ 1895474 w 2085974"/>
                <a:gd name="connsiteY15" fmla="*/ 288925 h 1177924"/>
                <a:gd name="connsiteX16" fmla="*/ 1552574 w 2085974"/>
                <a:gd name="connsiteY16" fmla="*/ 374650 h 1177924"/>
                <a:gd name="connsiteX17" fmla="*/ 1244599 w 2085974"/>
                <a:gd name="connsiteY17" fmla="*/ 358775 h 1177924"/>
                <a:gd name="connsiteX18" fmla="*/ 1301750 w 2085974"/>
                <a:gd name="connsiteY18" fmla="*/ 95250 h 1177924"/>
                <a:gd name="connsiteX19" fmla="*/ 1254125 w 2085974"/>
                <a:gd name="connsiteY19" fmla="*/ 0 h 1177924"/>
                <a:gd name="connsiteX20" fmla="*/ 898525 w 2085974"/>
                <a:gd name="connsiteY20" fmla="*/ 44450 h 1177924"/>
                <a:gd name="connsiteX21" fmla="*/ 590550 w 2085974"/>
                <a:gd name="connsiteY21" fmla="*/ 206375 h 1177924"/>
                <a:gd name="connsiteX22" fmla="*/ 403225 w 2085974"/>
                <a:gd name="connsiteY22" fmla="*/ 200025 h 1177924"/>
                <a:gd name="connsiteX0" fmla="*/ 403225 w 2085974"/>
                <a:gd name="connsiteY0" fmla="*/ 206375 h 1247774"/>
                <a:gd name="connsiteX1" fmla="*/ 111125 w 2085974"/>
                <a:gd name="connsiteY1" fmla="*/ 498475 h 1247774"/>
                <a:gd name="connsiteX2" fmla="*/ 123825 w 2085974"/>
                <a:gd name="connsiteY2" fmla="*/ 654050 h 1247774"/>
                <a:gd name="connsiteX3" fmla="*/ 38100 w 2085974"/>
                <a:gd name="connsiteY3" fmla="*/ 679450 h 1247774"/>
                <a:gd name="connsiteX4" fmla="*/ 0 w 2085974"/>
                <a:gd name="connsiteY4" fmla="*/ 720725 h 1247774"/>
                <a:gd name="connsiteX5" fmla="*/ 12700 w 2085974"/>
                <a:gd name="connsiteY5" fmla="*/ 800100 h 1247774"/>
                <a:gd name="connsiteX6" fmla="*/ 50800 w 2085974"/>
                <a:gd name="connsiteY6" fmla="*/ 854075 h 1247774"/>
                <a:gd name="connsiteX7" fmla="*/ 714375 w 2085974"/>
                <a:gd name="connsiteY7" fmla="*/ 793750 h 1247774"/>
                <a:gd name="connsiteX8" fmla="*/ 752475 w 2085974"/>
                <a:gd name="connsiteY8" fmla="*/ 1111250 h 1247774"/>
                <a:gd name="connsiteX9" fmla="*/ 1057274 w 2085974"/>
                <a:gd name="connsiteY9" fmla="*/ 1139824 h 1247774"/>
                <a:gd name="connsiteX10" fmla="*/ 1190624 w 2085974"/>
                <a:gd name="connsiteY10" fmla="*/ 1177924 h 1247774"/>
                <a:gd name="connsiteX11" fmla="*/ 1308099 w 2085974"/>
                <a:gd name="connsiteY11" fmla="*/ 1174749 h 1247774"/>
                <a:gd name="connsiteX12" fmla="*/ 1517649 w 2085974"/>
                <a:gd name="connsiteY12" fmla="*/ 1139824 h 1247774"/>
                <a:gd name="connsiteX13" fmla="*/ 1577974 w 2085974"/>
                <a:gd name="connsiteY13" fmla="*/ 1247774 h 1247774"/>
                <a:gd name="connsiteX14" fmla="*/ 2085974 w 2085974"/>
                <a:gd name="connsiteY14" fmla="*/ 225425 h 1247774"/>
                <a:gd name="connsiteX15" fmla="*/ 1895474 w 2085974"/>
                <a:gd name="connsiteY15" fmla="*/ 288925 h 1247774"/>
                <a:gd name="connsiteX16" fmla="*/ 1552574 w 2085974"/>
                <a:gd name="connsiteY16" fmla="*/ 374650 h 1247774"/>
                <a:gd name="connsiteX17" fmla="*/ 1244599 w 2085974"/>
                <a:gd name="connsiteY17" fmla="*/ 358775 h 1247774"/>
                <a:gd name="connsiteX18" fmla="*/ 1301750 w 2085974"/>
                <a:gd name="connsiteY18" fmla="*/ 95250 h 1247774"/>
                <a:gd name="connsiteX19" fmla="*/ 1254125 w 2085974"/>
                <a:gd name="connsiteY19" fmla="*/ 0 h 1247774"/>
                <a:gd name="connsiteX20" fmla="*/ 898525 w 2085974"/>
                <a:gd name="connsiteY20" fmla="*/ 44450 h 1247774"/>
                <a:gd name="connsiteX21" fmla="*/ 590550 w 2085974"/>
                <a:gd name="connsiteY21" fmla="*/ 206375 h 1247774"/>
                <a:gd name="connsiteX22" fmla="*/ 403225 w 2085974"/>
                <a:gd name="connsiteY22" fmla="*/ 200025 h 1247774"/>
                <a:gd name="connsiteX0" fmla="*/ 403225 w 2085974"/>
                <a:gd name="connsiteY0" fmla="*/ 206375 h 1247774"/>
                <a:gd name="connsiteX1" fmla="*/ 111125 w 2085974"/>
                <a:gd name="connsiteY1" fmla="*/ 498475 h 1247774"/>
                <a:gd name="connsiteX2" fmla="*/ 123825 w 2085974"/>
                <a:gd name="connsiteY2" fmla="*/ 654050 h 1247774"/>
                <a:gd name="connsiteX3" fmla="*/ 38100 w 2085974"/>
                <a:gd name="connsiteY3" fmla="*/ 679450 h 1247774"/>
                <a:gd name="connsiteX4" fmla="*/ 0 w 2085974"/>
                <a:gd name="connsiteY4" fmla="*/ 720725 h 1247774"/>
                <a:gd name="connsiteX5" fmla="*/ 12700 w 2085974"/>
                <a:gd name="connsiteY5" fmla="*/ 800100 h 1247774"/>
                <a:gd name="connsiteX6" fmla="*/ 50800 w 2085974"/>
                <a:gd name="connsiteY6" fmla="*/ 854075 h 1247774"/>
                <a:gd name="connsiteX7" fmla="*/ 714375 w 2085974"/>
                <a:gd name="connsiteY7" fmla="*/ 793750 h 1247774"/>
                <a:gd name="connsiteX8" fmla="*/ 752475 w 2085974"/>
                <a:gd name="connsiteY8" fmla="*/ 1111250 h 1247774"/>
                <a:gd name="connsiteX9" fmla="*/ 1057274 w 2085974"/>
                <a:gd name="connsiteY9" fmla="*/ 1139824 h 1247774"/>
                <a:gd name="connsiteX10" fmla="*/ 1190624 w 2085974"/>
                <a:gd name="connsiteY10" fmla="*/ 1177924 h 1247774"/>
                <a:gd name="connsiteX11" fmla="*/ 1308099 w 2085974"/>
                <a:gd name="connsiteY11" fmla="*/ 1174749 h 1247774"/>
                <a:gd name="connsiteX12" fmla="*/ 1517649 w 2085974"/>
                <a:gd name="connsiteY12" fmla="*/ 1139824 h 1247774"/>
                <a:gd name="connsiteX13" fmla="*/ 1577974 w 2085974"/>
                <a:gd name="connsiteY13" fmla="*/ 1247774 h 1247774"/>
                <a:gd name="connsiteX14" fmla="*/ 1708149 w 2085974"/>
                <a:gd name="connsiteY14" fmla="*/ 987424 h 1247774"/>
                <a:gd name="connsiteX15" fmla="*/ 2085974 w 2085974"/>
                <a:gd name="connsiteY15" fmla="*/ 225425 h 1247774"/>
                <a:gd name="connsiteX16" fmla="*/ 1895474 w 2085974"/>
                <a:gd name="connsiteY16" fmla="*/ 288925 h 1247774"/>
                <a:gd name="connsiteX17" fmla="*/ 1552574 w 2085974"/>
                <a:gd name="connsiteY17" fmla="*/ 374650 h 1247774"/>
                <a:gd name="connsiteX18" fmla="*/ 1244599 w 2085974"/>
                <a:gd name="connsiteY18" fmla="*/ 358775 h 1247774"/>
                <a:gd name="connsiteX19" fmla="*/ 1301750 w 2085974"/>
                <a:gd name="connsiteY19" fmla="*/ 95250 h 1247774"/>
                <a:gd name="connsiteX20" fmla="*/ 1254125 w 2085974"/>
                <a:gd name="connsiteY20" fmla="*/ 0 h 1247774"/>
                <a:gd name="connsiteX21" fmla="*/ 898525 w 2085974"/>
                <a:gd name="connsiteY21" fmla="*/ 44450 h 1247774"/>
                <a:gd name="connsiteX22" fmla="*/ 590550 w 2085974"/>
                <a:gd name="connsiteY22" fmla="*/ 206375 h 1247774"/>
                <a:gd name="connsiteX23" fmla="*/ 403225 w 2085974"/>
                <a:gd name="connsiteY23" fmla="*/ 200025 h 1247774"/>
                <a:gd name="connsiteX0" fmla="*/ 403225 w 2085974"/>
                <a:gd name="connsiteY0" fmla="*/ 206375 h 1403349"/>
                <a:gd name="connsiteX1" fmla="*/ 111125 w 2085974"/>
                <a:gd name="connsiteY1" fmla="*/ 498475 h 1403349"/>
                <a:gd name="connsiteX2" fmla="*/ 123825 w 2085974"/>
                <a:gd name="connsiteY2" fmla="*/ 654050 h 1403349"/>
                <a:gd name="connsiteX3" fmla="*/ 38100 w 2085974"/>
                <a:gd name="connsiteY3" fmla="*/ 679450 h 1403349"/>
                <a:gd name="connsiteX4" fmla="*/ 0 w 2085974"/>
                <a:gd name="connsiteY4" fmla="*/ 720725 h 1403349"/>
                <a:gd name="connsiteX5" fmla="*/ 12700 w 2085974"/>
                <a:gd name="connsiteY5" fmla="*/ 800100 h 1403349"/>
                <a:gd name="connsiteX6" fmla="*/ 50800 w 2085974"/>
                <a:gd name="connsiteY6" fmla="*/ 854075 h 1403349"/>
                <a:gd name="connsiteX7" fmla="*/ 714375 w 2085974"/>
                <a:gd name="connsiteY7" fmla="*/ 793750 h 1403349"/>
                <a:gd name="connsiteX8" fmla="*/ 752475 w 2085974"/>
                <a:gd name="connsiteY8" fmla="*/ 1111250 h 1403349"/>
                <a:gd name="connsiteX9" fmla="*/ 1057274 w 2085974"/>
                <a:gd name="connsiteY9" fmla="*/ 1139824 h 1403349"/>
                <a:gd name="connsiteX10" fmla="*/ 1190624 w 2085974"/>
                <a:gd name="connsiteY10" fmla="*/ 1177924 h 1403349"/>
                <a:gd name="connsiteX11" fmla="*/ 1308099 w 2085974"/>
                <a:gd name="connsiteY11" fmla="*/ 1174749 h 1403349"/>
                <a:gd name="connsiteX12" fmla="*/ 1517649 w 2085974"/>
                <a:gd name="connsiteY12" fmla="*/ 1139824 h 1403349"/>
                <a:gd name="connsiteX13" fmla="*/ 1577974 w 2085974"/>
                <a:gd name="connsiteY13" fmla="*/ 1247774 h 1403349"/>
                <a:gd name="connsiteX14" fmla="*/ 1625599 w 2085974"/>
                <a:gd name="connsiteY14" fmla="*/ 1403349 h 1403349"/>
                <a:gd name="connsiteX15" fmla="*/ 2085974 w 2085974"/>
                <a:gd name="connsiteY15" fmla="*/ 225425 h 1403349"/>
                <a:gd name="connsiteX16" fmla="*/ 1895474 w 2085974"/>
                <a:gd name="connsiteY16" fmla="*/ 288925 h 1403349"/>
                <a:gd name="connsiteX17" fmla="*/ 1552574 w 2085974"/>
                <a:gd name="connsiteY17" fmla="*/ 374650 h 1403349"/>
                <a:gd name="connsiteX18" fmla="*/ 1244599 w 2085974"/>
                <a:gd name="connsiteY18" fmla="*/ 358775 h 1403349"/>
                <a:gd name="connsiteX19" fmla="*/ 1301750 w 2085974"/>
                <a:gd name="connsiteY19" fmla="*/ 95250 h 1403349"/>
                <a:gd name="connsiteX20" fmla="*/ 1254125 w 2085974"/>
                <a:gd name="connsiteY20" fmla="*/ 0 h 1403349"/>
                <a:gd name="connsiteX21" fmla="*/ 898525 w 2085974"/>
                <a:gd name="connsiteY21" fmla="*/ 44450 h 1403349"/>
                <a:gd name="connsiteX22" fmla="*/ 590550 w 2085974"/>
                <a:gd name="connsiteY22" fmla="*/ 206375 h 1403349"/>
                <a:gd name="connsiteX23" fmla="*/ 403225 w 2085974"/>
                <a:gd name="connsiteY23" fmla="*/ 200025 h 1403349"/>
                <a:gd name="connsiteX0" fmla="*/ 403225 w 2085974"/>
                <a:gd name="connsiteY0" fmla="*/ 206375 h 1403349"/>
                <a:gd name="connsiteX1" fmla="*/ 111125 w 2085974"/>
                <a:gd name="connsiteY1" fmla="*/ 498475 h 1403349"/>
                <a:gd name="connsiteX2" fmla="*/ 123825 w 2085974"/>
                <a:gd name="connsiteY2" fmla="*/ 654050 h 1403349"/>
                <a:gd name="connsiteX3" fmla="*/ 38100 w 2085974"/>
                <a:gd name="connsiteY3" fmla="*/ 679450 h 1403349"/>
                <a:gd name="connsiteX4" fmla="*/ 0 w 2085974"/>
                <a:gd name="connsiteY4" fmla="*/ 720725 h 1403349"/>
                <a:gd name="connsiteX5" fmla="*/ 12700 w 2085974"/>
                <a:gd name="connsiteY5" fmla="*/ 800100 h 1403349"/>
                <a:gd name="connsiteX6" fmla="*/ 50800 w 2085974"/>
                <a:gd name="connsiteY6" fmla="*/ 854075 h 1403349"/>
                <a:gd name="connsiteX7" fmla="*/ 714375 w 2085974"/>
                <a:gd name="connsiteY7" fmla="*/ 793750 h 1403349"/>
                <a:gd name="connsiteX8" fmla="*/ 752475 w 2085974"/>
                <a:gd name="connsiteY8" fmla="*/ 1111250 h 1403349"/>
                <a:gd name="connsiteX9" fmla="*/ 1057274 w 2085974"/>
                <a:gd name="connsiteY9" fmla="*/ 1139824 h 1403349"/>
                <a:gd name="connsiteX10" fmla="*/ 1190624 w 2085974"/>
                <a:gd name="connsiteY10" fmla="*/ 1177924 h 1403349"/>
                <a:gd name="connsiteX11" fmla="*/ 1308099 w 2085974"/>
                <a:gd name="connsiteY11" fmla="*/ 1174749 h 1403349"/>
                <a:gd name="connsiteX12" fmla="*/ 1517649 w 2085974"/>
                <a:gd name="connsiteY12" fmla="*/ 1139824 h 1403349"/>
                <a:gd name="connsiteX13" fmla="*/ 1577974 w 2085974"/>
                <a:gd name="connsiteY13" fmla="*/ 1247774 h 1403349"/>
                <a:gd name="connsiteX14" fmla="*/ 1625599 w 2085974"/>
                <a:gd name="connsiteY14" fmla="*/ 1403349 h 1403349"/>
                <a:gd name="connsiteX15" fmla="*/ 1768474 w 2085974"/>
                <a:gd name="connsiteY15" fmla="*/ 1041399 h 1403349"/>
                <a:gd name="connsiteX16" fmla="*/ 2085974 w 2085974"/>
                <a:gd name="connsiteY16" fmla="*/ 225425 h 1403349"/>
                <a:gd name="connsiteX17" fmla="*/ 1895474 w 2085974"/>
                <a:gd name="connsiteY17" fmla="*/ 288925 h 1403349"/>
                <a:gd name="connsiteX18" fmla="*/ 1552574 w 2085974"/>
                <a:gd name="connsiteY18" fmla="*/ 374650 h 1403349"/>
                <a:gd name="connsiteX19" fmla="*/ 1244599 w 2085974"/>
                <a:gd name="connsiteY19" fmla="*/ 358775 h 1403349"/>
                <a:gd name="connsiteX20" fmla="*/ 1301750 w 2085974"/>
                <a:gd name="connsiteY20" fmla="*/ 95250 h 1403349"/>
                <a:gd name="connsiteX21" fmla="*/ 1254125 w 2085974"/>
                <a:gd name="connsiteY21" fmla="*/ 0 h 1403349"/>
                <a:gd name="connsiteX22" fmla="*/ 898525 w 2085974"/>
                <a:gd name="connsiteY22" fmla="*/ 44450 h 1403349"/>
                <a:gd name="connsiteX23" fmla="*/ 590550 w 2085974"/>
                <a:gd name="connsiteY23" fmla="*/ 206375 h 1403349"/>
                <a:gd name="connsiteX24" fmla="*/ 403225 w 2085974"/>
                <a:gd name="connsiteY24" fmla="*/ 200025 h 1403349"/>
                <a:gd name="connsiteX0" fmla="*/ 403225 w 2085974"/>
                <a:gd name="connsiteY0" fmla="*/ 206375 h 1581149"/>
                <a:gd name="connsiteX1" fmla="*/ 111125 w 2085974"/>
                <a:gd name="connsiteY1" fmla="*/ 498475 h 1581149"/>
                <a:gd name="connsiteX2" fmla="*/ 123825 w 2085974"/>
                <a:gd name="connsiteY2" fmla="*/ 654050 h 1581149"/>
                <a:gd name="connsiteX3" fmla="*/ 38100 w 2085974"/>
                <a:gd name="connsiteY3" fmla="*/ 679450 h 1581149"/>
                <a:gd name="connsiteX4" fmla="*/ 0 w 2085974"/>
                <a:gd name="connsiteY4" fmla="*/ 720725 h 1581149"/>
                <a:gd name="connsiteX5" fmla="*/ 12700 w 2085974"/>
                <a:gd name="connsiteY5" fmla="*/ 800100 h 1581149"/>
                <a:gd name="connsiteX6" fmla="*/ 50800 w 2085974"/>
                <a:gd name="connsiteY6" fmla="*/ 854075 h 1581149"/>
                <a:gd name="connsiteX7" fmla="*/ 714375 w 2085974"/>
                <a:gd name="connsiteY7" fmla="*/ 793750 h 1581149"/>
                <a:gd name="connsiteX8" fmla="*/ 752475 w 2085974"/>
                <a:gd name="connsiteY8" fmla="*/ 1111250 h 1581149"/>
                <a:gd name="connsiteX9" fmla="*/ 1057274 w 2085974"/>
                <a:gd name="connsiteY9" fmla="*/ 1139824 h 1581149"/>
                <a:gd name="connsiteX10" fmla="*/ 1190624 w 2085974"/>
                <a:gd name="connsiteY10" fmla="*/ 1177924 h 1581149"/>
                <a:gd name="connsiteX11" fmla="*/ 1308099 w 2085974"/>
                <a:gd name="connsiteY11" fmla="*/ 1174749 h 1581149"/>
                <a:gd name="connsiteX12" fmla="*/ 1517649 w 2085974"/>
                <a:gd name="connsiteY12" fmla="*/ 1139824 h 1581149"/>
                <a:gd name="connsiteX13" fmla="*/ 1577974 w 2085974"/>
                <a:gd name="connsiteY13" fmla="*/ 1247774 h 1581149"/>
                <a:gd name="connsiteX14" fmla="*/ 1625599 w 2085974"/>
                <a:gd name="connsiteY14" fmla="*/ 1403349 h 1581149"/>
                <a:gd name="connsiteX15" fmla="*/ 1955799 w 2085974"/>
                <a:gd name="connsiteY15" fmla="*/ 1581149 h 1581149"/>
                <a:gd name="connsiteX16" fmla="*/ 2085974 w 2085974"/>
                <a:gd name="connsiteY16" fmla="*/ 225425 h 1581149"/>
                <a:gd name="connsiteX17" fmla="*/ 1895474 w 2085974"/>
                <a:gd name="connsiteY17" fmla="*/ 288925 h 1581149"/>
                <a:gd name="connsiteX18" fmla="*/ 1552574 w 2085974"/>
                <a:gd name="connsiteY18" fmla="*/ 374650 h 1581149"/>
                <a:gd name="connsiteX19" fmla="*/ 1244599 w 2085974"/>
                <a:gd name="connsiteY19" fmla="*/ 358775 h 1581149"/>
                <a:gd name="connsiteX20" fmla="*/ 1301750 w 2085974"/>
                <a:gd name="connsiteY20" fmla="*/ 95250 h 1581149"/>
                <a:gd name="connsiteX21" fmla="*/ 1254125 w 2085974"/>
                <a:gd name="connsiteY21" fmla="*/ 0 h 1581149"/>
                <a:gd name="connsiteX22" fmla="*/ 898525 w 2085974"/>
                <a:gd name="connsiteY22" fmla="*/ 44450 h 1581149"/>
                <a:gd name="connsiteX23" fmla="*/ 590550 w 2085974"/>
                <a:gd name="connsiteY23" fmla="*/ 206375 h 1581149"/>
                <a:gd name="connsiteX24" fmla="*/ 403225 w 2085974"/>
                <a:gd name="connsiteY24" fmla="*/ 200025 h 1581149"/>
                <a:gd name="connsiteX0" fmla="*/ 403225 w 2085974"/>
                <a:gd name="connsiteY0" fmla="*/ 206375 h 1581149"/>
                <a:gd name="connsiteX1" fmla="*/ 111125 w 2085974"/>
                <a:gd name="connsiteY1" fmla="*/ 498475 h 1581149"/>
                <a:gd name="connsiteX2" fmla="*/ 123825 w 2085974"/>
                <a:gd name="connsiteY2" fmla="*/ 654050 h 1581149"/>
                <a:gd name="connsiteX3" fmla="*/ 38100 w 2085974"/>
                <a:gd name="connsiteY3" fmla="*/ 679450 h 1581149"/>
                <a:gd name="connsiteX4" fmla="*/ 0 w 2085974"/>
                <a:gd name="connsiteY4" fmla="*/ 720725 h 1581149"/>
                <a:gd name="connsiteX5" fmla="*/ 12700 w 2085974"/>
                <a:gd name="connsiteY5" fmla="*/ 800100 h 1581149"/>
                <a:gd name="connsiteX6" fmla="*/ 50800 w 2085974"/>
                <a:gd name="connsiteY6" fmla="*/ 854075 h 1581149"/>
                <a:gd name="connsiteX7" fmla="*/ 714375 w 2085974"/>
                <a:gd name="connsiteY7" fmla="*/ 793750 h 1581149"/>
                <a:gd name="connsiteX8" fmla="*/ 752475 w 2085974"/>
                <a:gd name="connsiteY8" fmla="*/ 1111250 h 1581149"/>
                <a:gd name="connsiteX9" fmla="*/ 1057274 w 2085974"/>
                <a:gd name="connsiteY9" fmla="*/ 1139824 h 1581149"/>
                <a:gd name="connsiteX10" fmla="*/ 1190624 w 2085974"/>
                <a:gd name="connsiteY10" fmla="*/ 1177924 h 1581149"/>
                <a:gd name="connsiteX11" fmla="*/ 1308099 w 2085974"/>
                <a:gd name="connsiteY11" fmla="*/ 1174749 h 1581149"/>
                <a:gd name="connsiteX12" fmla="*/ 1517649 w 2085974"/>
                <a:gd name="connsiteY12" fmla="*/ 1139824 h 1581149"/>
                <a:gd name="connsiteX13" fmla="*/ 1577974 w 2085974"/>
                <a:gd name="connsiteY13" fmla="*/ 1247774 h 1581149"/>
                <a:gd name="connsiteX14" fmla="*/ 1625599 w 2085974"/>
                <a:gd name="connsiteY14" fmla="*/ 1403349 h 1581149"/>
                <a:gd name="connsiteX15" fmla="*/ 1955799 w 2085974"/>
                <a:gd name="connsiteY15" fmla="*/ 1581149 h 1581149"/>
                <a:gd name="connsiteX16" fmla="*/ 1984374 w 2085974"/>
                <a:gd name="connsiteY16" fmla="*/ 1273174 h 1581149"/>
                <a:gd name="connsiteX17" fmla="*/ 2085974 w 2085974"/>
                <a:gd name="connsiteY17" fmla="*/ 225425 h 1581149"/>
                <a:gd name="connsiteX18" fmla="*/ 1895474 w 2085974"/>
                <a:gd name="connsiteY18" fmla="*/ 288925 h 1581149"/>
                <a:gd name="connsiteX19" fmla="*/ 1552574 w 2085974"/>
                <a:gd name="connsiteY19" fmla="*/ 374650 h 1581149"/>
                <a:gd name="connsiteX20" fmla="*/ 1244599 w 2085974"/>
                <a:gd name="connsiteY20" fmla="*/ 358775 h 1581149"/>
                <a:gd name="connsiteX21" fmla="*/ 1301750 w 2085974"/>
                <a:gd name="connsiteY21" fmla="*/ 95250 h 1581149"/>
                <a:gd name="connsiteX22" fmla="*/ 1254125 w 2085974"/>
                <a:gd name="connsiteY22" fmla="*/ 0 h 1581149"/>
                <a:gd name="connsiteX23" fmla="*/ 898525 w 2085974"/>
                <a:gd name="connsiteY23" fmla="*/ 44450 h 1581149"/>
                <a:gd name="connsiteX24" fmla="*/ 590550 w 2085974"/>
                <a:gd name="connsiteY24" fmla="*/ 206375 h 1581149"/>
                <a:gd name="connsiteX25" fmla="*/ 403225 w 2085974"/>
                <a:gd name="connsiteY25" fmla="*/ 200025 h 1581149"/>
                <a:gd name="connsiteX0" fmla="*/ 403225 w 2089149"/>
                <a:gd name="connsiteY0" fmla="*/ 206375 h 1581149"/>
                <a:gd name="connsiteX1" fmla="*/ 111125 w 2089149"/>
                <a:gd name="connsiteY1" fmla="*/ 498475 h 1581149"/>
                <a:gd name="connsiteX2" fmla="*/ 123825 w 2089149"/>
                <a:gd name="connsiteY2" fmla="*/ 654050 h 1581149"/>
                <a:gd name="connsiteX3" fmla="*/ 38100 w 2089149"/>
                <a:gd name="connsiteY3" fmla="*/ 679450 h 1581149"/>
                <a:gd name="connsiteX4" fmla="*/ 0 w 2089149"/>
                <a:gd name="connsiteY4" fmla="*/ 720725 h 1581149"/>
                <a:gd name="connsiteX5" fmla="*/ 12700 w 2089149"/>
                <a:gd name="connsiteY5" fmla="*/ 800100 h 1581149"/>
                <a:gd name="connsiteX6" fmla="*/ 50800 w 2089149"/>
                <a:gd name="connsiteY6" fmla="*/ 854075 h 1581149"/>
                <a:gd name="connsiteX7" fmla="*/ 714375 w 2089149"/>
                <a:gd name="connsiteY7" fmla="*/ 793750 h 1581149"/>
                <a:gd name="connsiteX8" fmla="*/ 752475 w 2089149"/>
                <a:gd name="connsiteY8" fmla="*/ 1111250 h 1581149"/>
                <a:gd name="connsiteX9" fmla="*/ 1057274 w 2089149"/>
                <a:gd name="connsiteY9" fmla="*/ 1139824 h 1581149"/>
                <a:gd name="connsiteX10" fmla="*/ 1190624 w 2089149"/>
                <a:gd name="connsiteY10" fmla="*/ 1177924 h 1581149"/>
                <a:gd name="connsiteX11" fmla="*/ 1308099 w 2089149"/>
                <a:gd name="connsiteY11" fmla="*/ 1174749 h 1581149"/>
                <a:gd name="connsiteX12" fmla="*/ 1517649 w 2089149"/>
                <a:gd name="connsiteY12" fmla="*/ 1139824 h 1581149"/>
                <a:gd name="connsiteX13" fmla="*/ 1577974 w 2089149"/>
                <a:gd name="connsiteY13" fmla="*/ 1247774 h 1581149"/>
                <a:gd name="connsiteX14" fmla="*/ 1625599 w 2089149"/>
                <a:gd name="connsiteY14" fmla="*/ 1403349 h 1581149"/>
                <a:gd name="connsiteX15" fmla="*/ 1955799 w 2089149"/>
                <a:gd name="connsiteY15" fmla="*/ 1581149 h 1581149"/>
                <a:gd name="connsiteX16" fmla="*/ 2089149 w 2089149"/>
                <a:gd name="connsiteY16" fmla="*/ 1539874 h 1581149"/>
                <a:gd name="connsiteX17" fmla="*/ 2085974 w 2089149"/>
                <a:gd name="connsiteY17" fmla="*/ 225425 h 1581149"/>
                <a:gd name="connsiteX18" fmla="*/ 1895474 w 2089149"/>
                <a:gd name="connsiteY18" fmla="*/ 288925 h 1581149"/>
                <a:gd name="connsiteX19" fmla="*/ 1552574 w 2089149"/>
                <a:gd name="connsiteY19" fmla="*/ 374650 h 1581149"/>
                <a:gd name="connsiteX20" fmla="*/ 1244599 w 2089149"/>
                <a:gd name="connsiteY20" fmla="*/ 358775 h 1581149"/>
                <a:gd name="connsiteX21" fmla="*/ 1301750 w 2089149"/>
                <a:gd name="connsiteY21" fmla="*/ 95250 h 1581149"/>
                <a:gd name="connsiteX22" fmla="*/ 1254125 w 2089149"/>
                <a:gd name="connsiteY22" fmla="*/ 0 h 1581149"/>
                <a:gd name="connsiteX23" fmla="*/ 898525 w 2089149"/>
                <a:gd name="connsiteY23" fmla="*/ 44450 h 1581149"/>
                <a:gd name="connsiteX24" fmla="*/ 590550 w 2089149"/>
                <a:gd name="connsiteY24" fmla="*/ 206375 h 1581149"/>
                <a:gd name="connsiteX25" fmla="*/ 403225 w 2089149"/>
                <a:gd name="connsiteY25" fmla="*/ 200025 h 1581149"/>
                <a:gd name="connsiteX0" fmla="*/ 403225 w 2085982"/>
                <a:gd name="connsiteY0" fmla="*/ 206375 h 1581149"/>
                <a:gd name="connsiteX1" fmla="*/ 111125 w 2085982"/>
                <a:gd name="connsiteY1" fmla="*/ 498475 h 1581149"/>
                <a:gd name="connsiteX2" fmla="*/ 123825 w 2085982"/>
                <a:gd name="connsiteY2" fmla="*/ 654050 h 1581149"/>
                <a:gd name="connsiteX3" fmla="*/ 38100 w 2085982"/>
                <a:gd name="connsiteY3" fmla="*/ 679450 h 1581149"/>
                <a:gd name="connsiteX4" fmla="*/ 0 w 2085982"/>
                <a:gd name="connsiteY4" fmla="*/ 720725 h 1581149"/>
                <a:gd name="connsiteX5" fmla="*/ 12700 w 2085982"/>
                <a:gd name="connsiteY5" fmla="*/ 800100 h 1581149"/>
                <a:gd name="connsiteX6" fmla="*/ 50800 w 2085982"/>
                <a:gd name="connsiteY6" fmla="*/ 854075 h 1581149"/>
                <a:gd name="connsiteX7" fmla="*/ 714375 w 2085982"/>
                <a:gd name="connsiteY7" fmla="*/ 793750 h 1581149"/>
                <a:gd name="connsiteX8" fmla="*/ 752475 w 2085982"/>
                <a:gd name="connsiteY8" fmla="*/ 1111250 h 1581149"/>
                <a:gd name="connsiteX9" fmla="*/ 1057274 w 2085982"/>
                <a:gd name="connsiteY9" fmla="*/ 1139824 h 1581149"/>
                <a:gd name="connsiteX10" fmla="*/ 1190624 w 2085982"/>
                <a:gd name="connsiteY10" fmla="*/ 1177924 h 1581149"/>
                <a:gd name="connsiteX11" fmla="*/ 1308099 w 2085982"/>
                <a:gd name="connsiteY11" fmla="*/ 1174749 h 1581149"/>
                <a:gd name="connsiteX12" fmla="*/ 1517649 w 2085982"/>
                <a:gd name="connsiteY12" fmla="*/ 1139824 h 1581149"/>
                <a:gd name="connsiteX13" fmla="*/ 1577974 w 2085982"/>
                <a:gd name="connsiteY13" fmla="*/ 1247774 h 1581149"/>
                <a:gd name="connsiteX14" fmla="*/ 1625599 w 2085982"/>
                <a:gd name="connsiteY14" fmla="*/ 1403349 h 1581149"/>
                <a:gd name="connsiteX15" fmla="*/ 1955799 w 2085982"/>
                <a:gd name="connsiteY15" fmla="*/ 1581149 h 1581149"/>
                <a:gd name="connsiteX16" fmla="*/ 1990724 w 2085982"/>
                <a:gd name="connsiteY16" fmla="*/ 1362074 h 1581149"/>
                <a:gd name="connsiteX17" fmla="*/ 2085974 w 2085982"/>
                <a:gd name="connsiteY17" fmla="*/ 225425 h 1581149"/>
                <a:gd name="connsiteX18" fmla="*/ 1895474 w 2085982"/>
                <a:gd name="connsiteY18" fmla="*/ 288925 h 1581149"/>
                <a:gd name="connsiteX19" fmla="*/ 1552574 w 2085982"/>
                <a:gd name="connsiteY19" fmla="*/ 374650 h 1581149"/>
                <a:gd name="connsiteX20" fmla="*/ 1244599 w 2085982"/>
                <a:gd name="connsiteY20" fmla="*/ 358775 h 1581149"/>
                <a:gd name="connsiteX21" fmla="*/ 1301750 w 2085982"/>
                <a:gd name="connsiteY21" fmla="*/ 95250 h 1581149"/>
                <a:gd name="connsiteX22" fmla="*/ 1254125 w 2085982"/>
                <a:gd name="connsiteY22" fmla="*/ 0 h 1581149"/>
                <a:gd name="connsiteX23" fmla="*/ 898525 w 2085982"/>
                <a:gd name="connsiteY23" fmla="*/ 44450 h 1581149"/>
                <a:gd name="connsiteX24" fmla="*/ 590550 w 2085982"/>
                <a:gd name="connsiteY24" fmla="*/ 206375 h 1581149"/>
                <a:gd name="connsiteX25" fmla="*/ 403225 w 2085982"/>
                <a:gd name="connsiteY25" fmla="*/ 200025 h 1581149"/>
                <a:gd name="connsiteX0" fmla="*/ 403225 w 2089149"/>
                <a:gd name="connsiteY0" fmla="*/ 206375 h 1581149"/>
                <a:gd name="connsiteX1" fmla="*/ 111125 w 2089149"/>
                <a:gd name="connsiteY1" fmla="*/ 498475 h 1581149"/>
                <a:gd name="connsiteX2" fmla="*/ 123825 w 2089149"/>
                <a:gd name="connsiteY2" fmla="*/ 654050 h 1581149"/>
                <a:gd name="connsiteX3" fmla="*/ 38100 w 2089149"/>
                <a:gd name="connsiteY3" fmla="*/ 679450 h 1581149"/>
                <a:gd name="connsiteX4" fmla="*/ 0 w 2089149"/>
                <a:gd name="connsiteY4" fmla="*/ 720725 h 1581149"/>
                <a:gd name="connsiteX5" fmla="*/ 12700 w 2089149"/>
                <a:gd name="connsiteY5" fmla="*/ 800100 h 1581149"/>
                <a:gd name="connsiteX6" fmla="*/ 50800 w 2089149"/>
                <a:gd name="connsiteY6" fmla="*/ 854075 h 1581149"/>
                <a:gd name="connsiteX7" fmla="*/ 714375 w 2089149"/>
                <a:gd name="connsiteY7" fmla="*/ 793750 h 1581149"/>
                <a:gd name="connsiteX8" fmla="*/ 752475 w 2089149"/>
                <a:gd name="connsiteY8" fmla="*/ 1111250 h 1581149"/>
                <a:gd name="connsiteX9" fmla="*/ 1057274 w 2089149"/>
                <a:gd name="connsiteY9" fmla="*/ 1139824 h 1581149"/>
                <a:gd name="connsiteX10" fmla="*/ 1190624 w 2089149"/>
                <a:gd name="connsiteY10" fmla="*/ 1177924 h 1581149"/>
                <a:gd name="connsiteX11" fmla="*/ 1308099 w 2089149"/>
                <a:gd name="connsiteY11" fmla="*/ 1174749 h 1581149"/>
                <a:gd name="connsiteX12" fmla="*/ 1517649 w 2089149"/>
                <a:gd name="connsiteY12" fmla="*/ 1139824 h 1581149"/>
                <a:gd name="connsiteX13" fmla="*/ 1577974 w 2089149"/>
                <a:gd name="connsiteY13" fmla="*/ 1247774 h 1581149"/>
                <a:gd name="connsiteX14" fmla="*/ 1625599 w 2089149"/>
                <a:gd name="connsiteY14" fmla="*/ 1403349 h 1581149"/>
                <a:gd name="connsiteX15" fmla="*/ 1955799 w 2089149"/>
                <a:gd name="connsiteY15" fmla="*/ 1581149 h 1581149"/>
                <a:gd name="connsiteX16" fmla="*/ 2089149 w 2089149"/>
                <a:gd name="connsiteY16" fmla="*/ 1555749 h 1581149"/>
                <a:gd name="connsiteX17" fmla="*/ 2085974 w 2089149"/>
                <a:gd name="connsiteY17" fmla="*/ 225425 h 1581149"/>
                <a:gd name="connsiteX18" fmla="*/ 1895474 w 2089149"/>
                <a:gd name="connsiteY18" fmla="*/ 288925 h 1581149"/>
                <a:gd name="connsiteX19" fmla="*/ 1552574 w 2089149"/>
                <a:gd name="connsiteY19" fmla="*/ 374650 h 1581149"/>
                <a:gd name="connsiteX20" fmla="*/ 1244599 w 2089149"/>
                <a:gd name="connsiteY20" fmla="*/ 358775 h 1581149"/>
                <a:gd name="connsiteX21" fmla="*/ 1301750 w 2089149"/>
                <a:gd name="connsiteY21" fmla="*/ 95250 h 1581149"/>
                <a:gd name="connsiteX22" fmla="*/ 1254125 w 2089149"/>
                <a:gd name="connsiteY22" fmla="*/ 0 h 1581149"/>
                <a:gd name="connsiteX23" fmla="*/ 898525 w 2089149"/>
                <a:gd name="connsiteY23" fmla="*/ 44450 h 1581149"/>
                <a:gd name="connsiteX24" fmla="*/ 590550 w 2089149"/>
                <a:gd name="connsiteY24" fmla="*/ 206375 h 1581149"/>
                <a:gd name="connsiteX25" fmla="*/ 403225 w 2089149"/>
                <a:gd name="connsiteY25" fmla="*/ 200025 h 1581149"/>
                <a:gd name="connsiteX0" fmla="*/ 403225 w 2101063"/>
                <a:gd name="connsiteY0" fmla="*/ 206375 h 1581149"/>
                <a:gd name="connsiteX1" fmla="*/ 111125 w 2101063"/>
                <a:gd name="connsiteY1" fmla="*/ 498475 h 1581149"/>
                <a:gd name="connsiteX2" fmla="*/ 123825 w 2101063"/>
                <a:gd name="connsiteY2" fmla="*/ 654050 h 1581149"/>
                <a:gd name="connsiteX3" fmla="*/ 38100 w 2101063"/>
                <a:gd name="connsiteY3" fmla="*/ 679450 h 1581149"/>
                <a:gd name="connsiteX4" fmla="*/ 0 w 2101063"/>
                <a:gd name="connsiteY4" fmla="*/ 720725 h 1581149"/>
                <a:gd name="connsiteX5" fmla="*/ 12700 w 2101063"/>
                <a:gd name="connsiteY5" fmla="*/ 800100 h 1581149"/>
                <a:gd name="connsiteX6" fmla="*/ 50800 w 2101063"/>
                <a:gd name="connsiteY6" fmla="*/ 854075 h 1581149"/>
                <a:gd name="connsiteX7" fmla="*/ 714375 w 2101063"/>
                <a:gd name="connsiteY7" fmla="*/ 793750 h 1581149"/>
                <a:gd name="connsiteX8" fmla="*/ 752475 w 2101063"/>
                <a:gd name="connsiteY8" fmla="*/ 1111250 h 1581149"/>
                <a:gd name="connsiteX9" fmla="*/ 1057274 w 2101063"/>
                <a:gd name="connsiteY9" fmla="*/ 1139824 h 1581149"/>
                <a:gd name="connsiteX10" fmla="*/ 1190624 w 2101063"/>
                <a:gd name="connsiteY10" fmla="*/ 1177924 h 1581149"/>
                <a:gd name="connsiteX11" fmla="*/ 1308099 w 2101063"/>
                <a:gd name="connsiteY11" fmla="*/ 1174749 h 1581149"/>
                <a:gd name="connsiteX12" fmla="*/ 1517649 w 2101063"/>
                <a:gd name="connsiteY12" fmla="*/ 1139824 h 1581149"/>
                <a:gd name="connsiteX13" fmla="*/ 1577974 w 2101063"/>
                <a:gd name="connsiteY13" fmla="*/ 1247774 h 1581149"/>
                <a:gd name="connsiteX14" fmla="*/ 1625599 w 2101063"/>
                <a:gd name="connsiteY14" fmla="*/ 1403349 h 1581149"/>
                <a:gd name="connsiteX15" fmla="*/ 1955799 w 2101063"/>
                <a:gd name="connsiteY15" fmla="*/ 1581149 h 1581149"/>
                <a:gd name="connsiteX16" fmla="*/ 2089149 w 2101063"/>
                <a:gd name="connsiteY16" fmla="*/ 1555749 h 1581149"/>
                <a:gd name="connsiteX17" fmla="*/ 2089149 w 2101063"/>
                <a:gd name="connsiteY17" fmla="*/ 1250949 h 1581149"/>
                <a:gd name="connsiteX18" fmla="*/ 2085974 w 2101063"/>
                <a:gd name="connsiteY18" fmla="*/ 225425 h 1581149"/>
                <a:gd name="connsiteX19" fmla="*/ 1895474 w 2101063"/>
                <a:gd name="connsiteY19" fmla="*/ 288925 h 1581149"/>
                <a:gd name="connsiteX20" fmla="*/ 1552574 w 2101063"/>
                <a:gd name="connsiteY20" fmla="*/ 374650 h 1581149"/>
                <a:gd name="connsiteX21" fmla="*/ 1244599 w 2101063"/>
                <a:gd name="connsiteY21" fmla="*/ 358775 h 1581149"/>
                <a:gd name="connsiteX22" fmla="*/ 1301750 w 2101063"/>
                <a:gd name="connsiteY22" fmla="*/ 95250 h 1581149"/>
                <a:gd name="connsiteX23" fmla="*/ 1254125 w 2101063"/>
                <a:gd name="connsiteY23" fmla="*/ 0 h 1581149"/>
                <a:gd name="connsiteX24" fmla="*/ 898525 w 2101063"/>
                <a:gd name="connsiteY24" fmla="*/ 44450 h 1581149"/>
                <a:gd name="connsiteX25" fmla="*/ 590550 w 2101063"/>
                <a:gd name="connsiteY25" fmla="*/ 206375 h 1581149"/>
                <a:gd name="connsiteX26" fmla="*/ 403225 w 2101063"/>
                <a:gd name="connsiteY26" fmla="*/ 200025 h 1581149"/>
                <a:gd name="connsiteX0" fmla="*/ 403225 w 2159003"/>
                <a:gd name="connsiteY0" fmla="*/ 206375 h 1581149"/>
                <a:gd name="connsiteX1" fmla="*/ 111125 w 2159003"/>
                <a:gd name="connsiteY1" fmla="*/ 498475 h 1581149"/>
                <a:gd name="connsiteX2" fmla="*/ 123825 w 2159003"/>
                <a:gd name="connsiteY2" fmla="*/ 654050 h 1581149"/>
                <a:gd name="connsiteX3" fmla="*/ 38100 w 2159003"/>
                <a:gd name="connsiteY3" fmla="*/ 679450 h 1581149"/>
                <a:gd name="connsiteX4" fmla="*/ 0 w 2159003"/>
                <a:gd name="connsiteY4" fmla="*/ 720725 h 1581149"/>
                <a:gd name="connsiteX5" fmla="*/ 12700 w 2159003"/>
                <a:gd name="connsiteY5" fmla="*/ 800100 h 1581149"/>
                <a:gd name="connsiteX6" fmla="*/ 50800 w 2159003"/>
                <a:gd name="connsiteY6" fmla="*/ 854075 h 1581149"/>
                <a:gd name="connsiteX7" fmla="*/ 714375 w 2159003"/>
                <a:gd name="connsiteY7" fmla="*/ 793750 h 1581149"/>
                <a:gd name="connsiteX8" fmla="*/ 752475 w 2159003"/>
                <a:gd name="connsiteY8" fmla="*/ 1111250 h 1581149"/>
                <a:gd name="connsiteX9" fmla="*/ 1057274 w 2159003"/>
                <a:gd name="connsiteY9" fmla="*/ 1139824 h 1581149"/>
                <a:gd name="connsiteX10" fmla="*/ 1190624 w 2159003"/>
                <a:gd name="connsiteY10" fmla="*/ 1177924 h 1581149"/>
                <a:gd name="connsiteX11" fmla="*/ 1308099 w 2159003"/>
                <a:gd name="connsiteY11" fmla="*/ 1174749 h 1581149"/>
                <a:gd name="connsiteX12" fmla="*/ 1517649 w 2159003"/>
                <a:gd name="connsiteY12" fmla="*/ 1139824 h 1581149"/>
                <a:gd name="connsiteX13" fmla="*/ 1577974 w 2159003"/>
                <a:gd name="connsiteY13" fmla="*/ 1247774 h 1581149"/>
                <a:gd name="connsiteX14" fmla="*/ 1625599 w 2159003"/>
                <a:gd name="connsiteY14" fmla="*/ 1403349 h 1581149"/>
                <a:gd name="connsiteX15" fmla="*/ 1955799 w 2159003"/>
                <a:gd name="connsiteY15" fmla="*/ 1581149 h 1581149"/>
                <a:gd name="connsiteX16" fmla="*/ 2089149 w 2159003"/>
                <a:gd name="connsiteY16" fmla="*/ 1555749 h 1581149"/>
                <a:gd name="connsiteX17" fmla="*/ 2158999 w 2159003"/>
                <a:gd name="connsiteY17" fmla="*/ 1466849 h 1581149"/>
                <a:gd name="connsiteX18" fmla="*/ 2085974 w 2159003"/>
                <a:gd name="connsiteY18" fmla="*/ 225425 h 1581149"/>
                <a:gd name="connsiteX19" fmla="*/ 1895474 w 2159003"/>
                <a:gd name="connsiteY19" fmla="*/ 288925 h 1581149"/>
                <a:gd name="connsiteX20" fmla="*/ 1552574 w 2159003"/>
                <a:gd name="connsiteY20" fmla="*/ 374650 h 1581149"/>
                <a:gd name="connsiteX21" fmla="*/ 1244599 w 2159003"/>
                <a:gd name="connsiteY21" fmla="*/ 358775 h 1581149"/>
                <a:gd name="connsiteX22" fmla="*/ 1301750 w 2159003"/>
                <a:gd name="connsiteY22" fmla="*/ 95250 h 1581149"/>
                <a:gd name="connsiteX23" fmla="*/ 1254125 w 2159003"/>
                <a:gd name="connsiteY23" fmla="*/ 0 h 1581149"/>
                <a:gd name="connsiteX24" fmla="*/ 898525 w 2159003"/>
                <a:gd name="connsiteY24" fmla="*/ 44450 h 1581149"/>
                <a:gd name="connsiteX25" fmla="*/ 590550 w 2159003"/>
                <a:gd name="connsiteY25" fmla="*/ 206375 h 1581149"/>
                <a:gd name="connsiteX26" fmla="*/ 403225 w 2159003"/>
                <a:gd name="connsiteY26" fmla="*/ 200025 h 1581149"/>
                <a:gd name="connsiteX0" fmla="*/ 403225 w 2158999"/>
                <a:gd name="connsiteY0" fmla="*/ 206375 h 1581149"/>
                <a:gd name="connsiteX1" fmla="*/ 111125 w 2158999"/>
                <a:gd name="connsiteY1" fmla="*/ 498475 h 1581149"/>
                <a:gd name="connsiteX2" fmla="*/ 123825 w 2158999"/>
                <a:gd name="connsiteY2" fmla="*/ 654050 h 1581149"/>
                <a:gd name="connsiteX3" fmla="*/ 38100 w 2158999"/>
                <a:gd name="connsiteY3" fmla="*/ 679450 h 1581149"/>
                <a:gd name="connsiteX4" fmla="*/ 0 w 2158999"/>
                <a:gd name="connsiteY4" fmla="*/ 720725 h 1581149"/>
                <a:gd name="connsiteX5" fmla="*/ 12700 w 2158999"/>
                <a:gd name="connsiteY5" fmla="*/ 800100 h 1581149"/>
                <a:gd name="connsiteX6" fmla="*/ 50800 w 2158999"/>
                <a:gd name="connsiteY6" fmla="*/ 854075 h 1581149"/>
                <a:gd name="connsiteX7" fmla="*/ 714375 w 2158999"/>
                <a:gd name="connsiteY7" fmla="*/ 793750 h 1581149"/>
                <a:gd name="connsiteX8" fmla="*/ 752475 w 2158999"/>
                <a:gd name="connsiteY8" fmla="*/ 1111250 h 1581149"/>
                <a:gd name="connsiteX9" fmla="*/ 1057274 w 2158999"/>
                <a:gd name="connsiteY9" fmla="*/ 1139824 h 1581149"/>
                <a:gd name="connsiteX10" fmla="*/ 1190624 w 2158999"/>
                <a:gd name="connsiteY10" fmla="*/ 1177924 h 1581149"/>
                <a:gd name="connsiteX11" fmla="*/ 1308099 w 2158999"/>
                <a:gd name="connsiteY11" fmla="*/ 1174749 h 1581149"/>
                <a:gd name="connsiteX12" fmla="*/ 1517649 w 2158999"/>
                <a:gd name="connsiteY12" fmla="*/ 1139824 h 1581149"/>
                <a:gd name="connsiteX13" fmla="*/ 1577974 w 2158999"/>
                <a:gd name="connsiteY13" fmla="*/ 1247774 h 1581149"/>
                <a:gd name="connsiteX14" fmla="*/ 1625599 w 2158999"/>
                <a:gd name="connsiteY14" fmla="*/ 1403349 h 1581149"/>
                <a:gd name="connsiteX15" fmla="*/ 1955799 w 2158999"/>
                <a:gd name="connsiteY15" fmla="*/ 1581149 h 1581149"/>
                <a:gd name="connsiteX16" fmla="*/ 2089149 w 2158999"/>
                <a:gd name="connsiteY16" fmla="*/ 1555749 h 1581149"/>
                <a:gd name="connsiteX17" fmla="*/ 2158999 w 2158999"/>
                <a:gd name="connsiteY17" fmla="*/ 1466849 h 1581149"/>
                <a:gd name="connsiteX18" fmla="*/ 2085974 w 2158999"/>
                <a:gd name="connsiteY18" fmla="*/ 225425 h 1581149"/>
                <a:gd name="connsiteX19" fmla="*/ 1895474 w 2158999"/>
                <a:gd name="connsiteY19" fmla="*/ 288925 h 1581149"/>
                <a:gd name="connsiteX20" fmla="*/ 1552574 w 2158999"/>
                <a:gd name="connsiteY20" fmla="*/ 374650 h 1581149"/>
                <a:gd name="connsiteX21" fmla="*/ 1244599 w 2158999"/>
                <a:gd name="connsiteY21" fmla="*/ 358775 h 1581149"/>
                <a:gd name="connsiteX22" fmla="*/ 1301750 w 2158999"/>
                <a:gd name="connsiteY22" fmla="*/ 95250 h 1581149"/>
                <a:gd name="connsiteX23" fmla="*/ 1254125 w 2158999"/>
                <a:gd name="connsiteY23" fmla="*/ 0 h 1581149"/>
                <a:gd name="connsiteX24" fmla="*/ 898525 w 2158999"/>
                <a:gd name="connsiteY24" fmla="*/ 44450 h 1581149"/>
                <a:gd name="connsiteX25" fmla="*/ 590550 w 2158999"/>
                <a:gd name="connsiteY25" fmla="*/ 206375 h 1581149"/>
                <a:gd name="connsiteX26" fmla="*/ 403225 w 2158999"/>
                <a:gd name="connsiteY26" fmla="*/ 200025 h 1581149"/>
                <a:gd name="connsiteX0" fmla="*/ 403225 w 2174874"/>
                <a:gd name="connsiteY0" fmla="*/ 206375 h 1581149"/>
                <a:gd name="connsiteX1" fmla="*/ 111125 w 2174874"/>
                <a:gd name="connsiteY1" fmla="*/ 498475 h 1581149"/>
                <a:gd name="connsiteX2" fmla="*/ 123825 w 2174874"/>
                <a:gd name="connsiteY2" fmla="*/ 654050 h 1581149"/>
                <a:gd name="connsiteX3" fmla="*/ 38100 w 2174874"/>
                <a:gd name="connsiteY3" fmla="*/ 679450 h 1581149"/>
                <a:gd name="connsiteX4" fmla="*/ 0 w 2174874"/>
                <a:gd name="connsiteY4" fmla="*/ 720725 h 1581149"/>
                <a:gd name="connsiteX5" fmla="*/ 12700 w 2174874"/>
                <a:gd name="connsiteY5" fmla="*/ 800100 h 1581149"/>
                <a:gd name="connsiteX6" fmla="*/ 50800 w 2174874"/>
                <a:gd name="connsiteY6" fmla="*/ 854075 h 1581149"/>
                <a:gd name="connsiteX7" fmla="*/ 714375 w 2174874"/>
                <a:gd name="connsiteY7" fmla="*/ 793750 h 1581149"/>
                <a:gd name="connsiteX8" fmla="*/ 752475 w 2174874"/>
                <a:gd name="connsiteY8" fmla="*/ 1111250 h 1581149"/>
                <a:gd name="connsiteX9" fmla="*/ 1057274 w 2174874"/>
                <a:gd name="connsiteY9" fmla="*/ 1139824 h 1581149"/>
                <a:gd name="connsiteX10" fmla="*/ 1190624 w 2174874"/>
                <a:gd name="connsiteY10" fmla="*/ 1177924 h 1581149"/>
                <a:gd name="connsiteX11" fmla="*/ 1308099 w 2174874"/>
                <a:gd name="connsiteY11" fmla="*/ 1174749 h 1581149"/>
                <a:gd name="connsiteX12" fmla="*/ 1517649 w 2174874"/>
                <a:gd name="connsiteY12" fmla="*/ 1139824 h 1581149"/>
                <a:gd name="connsiteX13" fmla="*/ 1577974 w 2174874"/>
                <a:gd name="connsiteY13" fmla="*/ 1247774 h 1581149"/>
                <a:gd name="connsiteX14" fmla="*/ 1625599 w 2174874"/>
                <a:gd name="connsiteY14" fmla="*/ 1403349 h 1581149"/>
                <a:gd name="connsiteX15" fmla="*/ 1955799 w 2174874"/>
                <a:gd name="connsiteY15" fmla="*/ 1581149 h 1581149"/>
                <a:gd name="connsiteX16" fmla="*/ 2089149 w 2174874"/>
                <a:gd name="connsiteY16" fmla="*/ 1555749 h 1581149"/>
                <a:gd name="connsiteX17" fmla="*/ 2174874 w 2174874"/>
                <a:gd name="connsiteY17" fmla="*/ 1476374 h 1581149"/>
                <a:gd name="connsiteX18" fmla="*/ 2085974 w 2174874"/>
                <a:gd name="connsiteY18" fmla="*/ 225425 h 1581149"/>
                <a:gd name="connsiteX19" fmla="*/ 1895474 w 2174874"/>
                <a:gd name="connsiteY19" fmla="*/ 288925 h 1581149"/>
                <a:gd name="connsiteX20" fmla="*/ 1552574 w 2174874"/>
                <a:gd name="connsiteY20" fmla="*/ 374650 h 1581149"/>
                <a:gd name="connsiteX21" fmla="*/ 1244599 w 2174874"/>
                <a:gd name="connsiteY21" fmla="*/ 358775 h 1581149"/>
                <a:gd name="connsiteX22" fmla="*/ 1301750 w 2174874"/>
                <a:gd name="connsiteY22" fmla="*/ 95250 h 1581149"/>
                <a:gd name="connsiteX23" fmla="*/ 1254125 w 2174874"/>
                <a:gd name="connsiteY23" fmla="*/ 0 h 1581149"/>
                <a:gd name="connsiteX24" fmla="*/ 898525 w 2174874"/>
                <a:gd name="connsiteY24" fmla="*/ 44450 h 1581149"/>
                <a:gd name="connsiteX25" fmla="*/ 590550 w 2174874"/>
                <a:gd name="connsiteY25" fmla="*/ 206375 h 1581149"/>
                <a:gd name="connsiteX26" fmla="*/ 403225 w 2174874"/>
                <a:gd name="connsiteY26" fmla="*/ 200025 h 1581149"/>
                <a:gd name="connsiteX0" fmla="*/ 403225 w 2174874"/>
                <a:gd name="connsiteY0" fmla="*/ 206375 h 1581149"/>
                <a:gd name="connsiteX1" fmla="*/ 111125 w 2174874"/>
                <a:gd name="connsiteY1" fmla="*/ 498475 h 1581149"/>
                <a:gd name="connsiteX2" fmla="*/ 123825 w 2174874"/>
                <a:gd name="connsiteY2" fmla="*/ 654050 h 1581149"/>
                <a:gd name="connsiteX3" fmla="*/ 38100 w 2174874"/>
                <a:gd name="connsiteY3" fmla="*/ 679450 h 1581149"/>
                <a:gd name="connsiteX4" fmla="*/ 0 w 2174874"/>
                <a:gd name="connsiteY4" fmla="*/ 720725 h 1581149"/>
                <a:gd name="connsiteX5" fmla="*/ 12700 w 2174874"/>
                <a:gd name="connsiteY5" fmla="*/ 800100 h 1581149"/>
                <a:gd name="connsiteX6" fmla="*/ 50800 w 2174874"/>
                <a:gd name="connsiteY6" fmla="*/ 854075 h 1581149"/>
                <a:gd name="connsiteX7" fmla="*/ 714375 w 2174874"/>
                <a:gd name="connsiteY7" fmla="*/ 793750 h 1581149"/>
                <a:gd name="connsiteX8" fmla="*/ 752475 w 2174874"/>
                <a:gd name="connsiteY8" fmla="*/ 1111250 h 1581149"/>
                <a:gd name="connsiteX9" fmla="*/ 1057274 w 2174874"/>
                <a:gd name="connsiteY9" fmla="*/ 1139824 h 1581149"/>
                <a:gd name="connsiteX10" fmla="*/ 1190624 w 2174874"/>
                <a:gd name="connsiteY10" fmla="*/ 1177924 h 1581149"/>
                <a:gd name="connsiteX11" fmla="*/ 1308099 w 2174874"/>
                <a:gd name="connsiteY11" fmla="*/ 1174749 h 1581149"/>
                <a:gd name="connsiteX12" fmla="*/ 1517649 w 2174874"/>
                <a:gd name="connsiteY12" fmla="*/ 1139824 h 1581149"/>
                <a:gd name="connsiteX13" fmla="*/ 1577974 w 2174874"/>
                <a:gd name="connsiteY13" fmla="*/ 1247774 h 1581149"/>
                <a:gd name="connsiteX14" fmla="*/ 1625599 w 2174874"/>
                <a:gd name="connsiteY14" fmla="*/ 1403349 h 1581149"/>
                <a:gd name="connsiteX15" fmla="*/ 1955799 w 2174874"/>
                <a:gd name="connsiteY15" fmla="*/ 1581149 h 1581149"/>
                <a:gd name="connsiteX16" fmla="*/ 2089149 w 2174874"/>
                <a:gd name="connsiteY16" fmla="*/ 1555749 h 1581149"/>
                <a:gd name="connsiteX17" fmla="*/ 2174874 w 2174874"/>
                <a:gd name="connsiteY17" fmla="*/ 1476374 h 1581149"/>
                <a:gd name="connsiteX18" fmla="*/ 2085974 w 2174874"/>
                <a:gd name="connsiteY18" fmla="*/ 225425 h 1581149"/>
                <a:gd name="connsiteX19" fmla="*/ 1895474 w 2174874"/>
                <a:gd name="connsiteY19" fmla="*/ 288925 h 1581149"/>
                <a:gd name="connsiteX20" fmla="*/ 1552574 w 2174874"/>
                <a:gd name="connsiteY20" fmla="*/ 374650 h 1581149"/>
                <a:gd name="connsiteX21" fmla="*/ 1244599 w 2174874"/>
                <a:gd name="connsiteY21" fmla="*/ 358775 h 1581149"/>
                <a:gd name="connsiteX22" fmla="*/ 1301750 w 2174874"/>
                <a:gd name="connsiteY22" fmla="*/ 95250 h 1581149"/>
                <a:gd name="connsiteX23" fmla="*/ 1254125 w 2174874"/>
                <a:gd name="connsiteY23" fmla="*/ 0 h 1581149"/>
                <a:gd name="connsiteX24" fmla="*/ 898525 w 2174874"/>
                <a:gd name="connsiteY24" fmla="*/ 44450 h 1581149"/>
                <a:gd name="connsiteX25" fmla="*/ 590550 w 2174874"/>
                <a:gd name="connsiteY25" fmla="*/ 206375 h 1581149"/>
                <a:gd name="connsiteX26" fmla="*/ 403225 w 2174874"/>
                <a:gd name="connsiteY26" fmla="*/ 200025 h 1581149"/>
                <a:gd name="connsiteX0" fmla="*/ 403225 w 2098798"/>
                <a:gd name="connsiteY0" fmla="*/ 206375 h 1581149"/>
                <a:gd name="connsiteX1" fmla="*/ 111125 w 2098798"/>
                <a:gd name="connsiteY1" fmla="*/ 498475 h 1581149"/>
                <a:gd name="connsiteX2" fmla="*/ 123825 w 2098798"/>
                <a:gd name="connsiteY2" fmla="*/ 654050 h 1581149"/>
                <a:gd name="connsiteX3" fmla="*/ 38100 w 2098798"/>
                <a:gd name="connsiteY3" fmla="*/ 679450 h 1581149"/>
                <a:gd name="connsiteX4" fmla="*/ 0 w 2098798"/>
                <a:gd name="connsiteY4" fmla="*/ 720725 h 1581149"/>
                <a:gd name="connsiteX5" fmla="*/ 12700 w 2098798"/>
                <a:gd name="connsiteY5" fmla="*/ 800100 h 1581149"/>
                <a:gd name="connsiteX6" fmla="*/ 50800 w 2098798"/>
                <a:gd name="connsiteY6" fmla="*/ 854075 h 1581149"/>
                <a:gd name="connsiteX7" fmla="*/ 714375 w 2098798"/>
                <a:gd name="connsiteY7" fmla="*/ 793750 h 1581149"/>
                <a:gd name="connsiteX8" fmla="*/ 752475 w 2098798"/>
                <a:gd name="connsiteY8" fmla="*/ 1111250 h 1581149"/>
                <a:gd name="connsiteX9" fmla="*/ 1057274 w 2098798"/>
                <a:gd name="connsiteY9" fmla="*/ 1139824 h 1581149"/>
                <a:gd name="connsiteX10" fmla="*/ 1190624 w 2098798"/>
                <a:gd name="connsiteY10" fmla="*/ 1177924 h 1581149"/>
                <a:gd name="connsiteX11" fmla="*/ 1308099 w 2098798"/>
                <a:gd name="connsiteY11" fmla="*/ 1174749 h 1581149"/>
                <a:gd name="connsiteX12" fmla="*/ 1517649 w 2098798"/>
                <a:gd name="connsiteY12" fmla="*/ 1139824 h 1581149"/>
                <a:gd name="connsiteX13" fmla="*/ 1577974 w 2098798"/>
                <a:gd name="connsiteY13" fmla="*/ 1247774 h 1581149"/>
                <a:gd name="connsiteX14" fmla="*/ 1625599 w 2098798"/>
                <a:gd name="connsiteY14" fmla="*/ 1403349 h 1581149"/>
                <a:gd name="connsiteX15" fmla="*/ 1955799 w 2098798"/>
                <a:gd name="connsiteY15" fmla="*/ 1581149 h 1581149"/>
                <a:gd name="connsiteX16" fmla="*/ 2089149 w 2098798"/>
                <a:gd name="connsiteY16" fmla="*/ 1555749 h 1581149"/>
                <a:gd name="connsiteX17" fmla="*/ 2051049 w 2098798"/>
                <a:gd name="connsiteY17" fmla="*/ 1323974 h 1581149"/>
                <a:gd name="connsiteX18" fmla="*/ 2085974 w 2098798"/>
                <a:gd name="connsiteY18" fmla="*/ 225425 h 1581149"/>
                <a:gd name="connsiteX19" fmla="*/ 1895474 w 2098798"/>
                <a:gd name="connsiteY19" fmla="*/ 288925 h 1581149"/>
                <a:gd name="connsiteX20" fmla="*/ 1552574 w 2098798"/>
                <a:gd name="connsiteY20" fmla="*/ 374650 h 1581149"/>
                <a:gd name="connsiteX21" fmla="*/ 1244599 w 2098798"/>
                <a:gd name="connsiteY21" fmla="*/ 358775 h 1581149"/>
                <a:gd name="connsiteX22" fmla="*/ 1301750 w 2098798"/>
                <a:gd name="connsiteY22" fmla="*/ 95250 h 1581149"/>
                <a:gd name="connsiteX23" fmla="*/ 1254125 w 2098798"/>
                <a:gd name="connsiteY23" fmla="*/ 0 h 1581149"/>
                <a:gd name="connsiteX24" fmla="*/ 898525 w 2098798"/>
                <a:gd name="connsiteY24" fmla="*/ 44450 h 1581149"/>
                <a:gd name="connsiteX25" fmla="*/ 590550 w 2098798"/>
                <a:gd name="connsiteY25" fmla="*/ 206375 h 1581149"/>
                <a:gd name="connsiteX26" fmla="*/ 403225 w 2098798"/>
                <a:gd name="connsiteY26" fmla="*/ 200025 h 1581149"/>
                <a:gd name="connsiteX0" fmla="*/ 403225 w 2165349"/>
                <a:gd name="connsiteY0" fmla="*/ 206375 h 1581149"/>
                <a:gd name="connsiteX1" fmla="*/ 111125 w 2165349"/>
                <a:gd name="connsiteY1" fmla="*/ 498475 h 1581149"/>
                <a:gd name="connsiteX2" fmla="*/ 123825 w 2165349"/>
                <a:gd name="connsiteY2" fmla="*/ 654050 h 1581149"/>
                <a:gd name="connsiteX3" fmla="*/ 38100 w 2165349"/>
                <a:gd name="connsiteY3" fmla="*/ 679450 h 1581149"/>
                <a:gd name="connsiteX4" fmla="*/ 0 w 2165349"/>
                <a:gd name="connsiteY4" fmla="*/ 720725 h 1581149"/>
                <a:gd name="connsiteX5" fmla="*/ 12700 w 2165349"/>
                <a:gd name="connsiteY5" fmla="*/ 800100 h 1581149"/>
                <a:gd name="connsiteX6" fmla="*/ 50800 w 2165349"/>
                <a:gd name="connsiteY6" fmla="*/ 854075 h 1581149"/>
                <a:gd name="connsiteX7" fmla="*/ 714375 w 2165349"/>
                <a:gd name="connsiteY7" fmla="*/ 793750 h 1581149"/>
                <a:gd name="connsiteX8" fmla="*/ 752475 w 2165349"/>
                <a:gd name="connsiteY8" fmla="*/ 1111250 h 1581149"/>
                <a:gd name="connsiteX9" fmla="*/ 1057274 w 2165349"/>
                <a:gd name="connsiteY9" fmla="*/ 1139824 h 1581149"/>
                <a:gd name="connsiteX10" fmla="*/ 1190624 w 2165349"/>
                <a:gd name="connsiteY10" fmla="*/ 1177924 h 1581149"/>
                <a:gd name="connsiteX11" fmla="*/ 1308099 w 2165349"/>
                <a:gd name="connsiteY11" fmla="*/ 1174749 h 1581149"/>
                <a:gd name="connsiteX12" fmla="*/ 1517649 w 2165349"/>
                <a:gd name="connsiteY12" fmla="*/ 1139824 h 1581149"/>
                <a:gd name="connsiteX13" fmla="*/ 1577974 w 2165349"/>
                <a:gd name="connsiteY13" fmla="*/ 1247774 h 1581149"/>
                <a:gd name="connsiteX14" fmla="*/ 1625599 w 2165349"/>
                <a:gd name="connsiteY14" fmla="*/ 1403349 h 1581149"/>
                <a:gd name="connsiteX15" fmla="*/ 1955799 w 2165349"/>
                <a:gd name="connsiteY15" fmla="*/ 1581149 h 1581149"/>
                <a:gd name="connsiteX16" fmla="*/ 2089149 w 2165349"/>
                <a:gd name="connsiteY16" fmla="*/ 1555749 h 1581149"/>
                <a:gd name="connsiteX17" fmla="*/ 2165349 w 2165349"/>
                <a:gd name="connsiteY17" fmla="*/ 1470024 h 1581149"/>
                <a:gd name="connsiteX18" fmla="*/ 2085974 w 2165349"/>
                <a:gd name="connsiteY18" fmla="*/ 225425 h 1581149"/>
                <a:gd name="connsiteX19" fmla="*/ 1895474 w 2165349"/>
                <a:gd name="connsiteY19" fmla="*/ 288925 h 1581149"/>
                <a:gd name="connsiteX20" fmla="*/ 1552574 w 2165349"/>
                <a:gd name="connsiteY20" fmla="*/ 374650 h 1581149"/>
                <a:gd name="connsiteX21" fmla="*/ 1244599 w 2165349"/>
                <a:gd name="connsiteY21" fmla="*/ 358775 h 1581149"/>
                <a:gd name="connsiteX22" fmla="*/ 1301750 w 2165349"/>
                <a:gd name="connsiteY22" fmla="*/ 95250 h 1581149"/>
                <a:gd name="connsiteX23" fmla="*/ 1254125 w 2165349"/>
                <a:gd name="connsiteY23" fmla="*/ 0 h 1581149"/>
                <a:gd name="connsiteX24" fmla="*/ 898525 w 2165349"/>
                <a:gd name="connsiteY24" fmla="*/ 44450 h 1581149"/>
                <a:gd name="connsiteX25" fmla="*/ 590550 w 2165349"/>
                <a:gd name="connsiteY25" fmla="*/ 206375 h 1581149"/>
                <a:gd name="connsiteX26" fmla="*/ 403225 w 2165349"/>
                <a:gd name="connsiteY26" fmla="*/ 200025 h 1581149"/>
                <a:gd name="connsiteX0" fmla="*/ 403225 w 2168970"/>
                <a:gd name="connsiteY0" fmla="*/ 206375 h 1581149"/>
                <a:gd name="connsiteX1" fmla="*/ 111125 w 2168970"/>
                <a:gd name="connsiteY1" fmla="*/ 498475 h 1581149"/>
                <a:gd name="connsiteX2" fmla="*/ 123825 w 2168970"/>
                <a:gd name="connsiteY2" fmla="*/ 654050 h 1581149"/>
                <a:gd name="connsiteX3" fmla="*/ 38100 w 2168970"/>
                <a:gd name="connsiteY3" fmla="*/ 679450 h 1581149"/>
                <a:gd name="connsiteX4" fmla="*/ 0 w 2168970"/>
                <a:gd name="connsiteY4" fmla="*/ 720725 h 1581149"/>
                <a:gd name="connsiteX5" fmla="*/ 12700 w 2168970"/>
                <a:gd name="connsiteY5" fmla="*/ 800100 h 1581149"/>
                <a:gd name="connsiteX6" fmla="*/ 50800 w 2168970"/>
                <a:gd name="connsiteY6" fmla="*/ 854075 h 1581149"/>
                <a:gd name="connsiteX7" fmla="*/ 714375 w 2168970"/>
                <a:gd name="connsiteY7" fmla="*/ 793750 h 1581149"/>
                <a:gd name="connsiteX8" fmla="*/ 752475 w 2168970"/>
                <a:gd name="connsiteY8" fmla="*/ 1111250 h 1581149"/>
                <a:gd name="connsiteX9" fmla="*/ 1057274 w 2168970"/>
                <a:gd name="connsiteY9" fmla="*/ 1139824 h 1581149"/>
                <a:gd name="connsiteX10" fmla="*/ 1190624 w 2168970"/>
                <a:gd name="connsiteY10" fmla="*/ 1177924 h 1581149"/>
                <a:gd name="connsiteX11" fmla="*/ 1308099 w 2168970"/>
                <a:gd name="connsiteY11" fmla="*/ 1174749 h 1581149"/>
                <a:gd name="connsiteX12" fmla="*/ 1517649 w 2168970"/>
                <a:gd name="connsiteY12" fmla="*/ 1139824 h 1581149"/>
                <a:gd name="connsiteX13" fmla="*/ 1577974 w 2168970"/>
                <a:gd name="connsiteY13" fmla="*/ 1247774 h 1581149"/>
                <a:gd name="connsiteX14" fmla="*/ 1625599 w 2168970"/>
                <a:gd name="connsiteY14" fmla="*/ 1403349 h 1581149"/>
                <a:gd name="connsiteX15" fmla="*/ 1955799 w 2168970"/>
                <a:gd name="connsiteY15" fmla="*/ 1581149 h 1581149"/>
                <a:gd name="connsiteX16" fmla="*/ 2089149 w 2168970"/>
                <a:gd name="connsiteY16" fmla="*/ 1555749 h 1581149"/>
                <a:gd name="connsiteX17" fmla="*/ 2165349 w 2168970"/>
                <a:gd name="connsiteY17" fmla="*/ 1470024 h 1581149"/>
                <a:gd name="connsiteX18" fmla="*/ 2149473 w 2168970"/>
                <a:gd name="connsiteY18" fmla="*/ 1146174 h 1581149"/>
                <a:gd name="connsiteX19" fmla="*/ 2085974 w 2168970"/>
                <a:gd name="connsiteY19" fmla="*/ 225425 h 1581149"/>
                <a:gd name="connsiteX20" fmla="*/ 1895474 w 2168970"/>
                <a:gd name="connsiteY20" fmla="*/ 288925 h 1581149"/>
                <a:gd name="connsiteX21" fmla="*/ 1552574 w 2168970"/>
                <a:gd name="connsiteY21" fmla="*/ 374650 h 1581149"/>
                <a:gd name="connsiteX22" fmla="*/ 1244599 w 2168970"/>
                <a:gd name="connsiteY22" fmla="*/ 358775 h 1581149"/>
                <a:gd name="connsiteX23" fmla="*/ 1301750 w 2168970"/>
                <a:gd name="connsiteY23" fmla="*/ 95250 h 1581149"/>
                <a:gd name="connsiteX24" fmla="*/ 1254125 w 2168970"/>
                <a:gd name="connsiteY24" fmla="*/ 0 h 1581149"/>
                <a:gd name="connsiteX25" fmla="*/ 898525 w 2168970"/>
                <a:gd name="connsiteY25" fmla="*/ 44450 h 1581149"/>
                <a:gd name="connsiteX26" fmla="*/ 590550 w 2168970"/>
                <a:gd name="connsiteY26" fmla="*/ 206375 h 1581149"/>
                <a:gd name="connsiteX27" fmla="*/ 403225 w 2168970"/>
                <a:gd name="connsiteY27" fmla="*/ 200025 h 1581149"/>
                <a:gd name="connsiteX0" fmla="*/ 403225 w 2502274"/>
                <a:gd name="connsiteY0" fmla="*/ 206375 h 1581149"/>
                <a:gd name="connsiteX1" fmla="*/ 111125 w 2502274"/>
                <a:gd name="connsiteY1" fmla="*/ 498475 h 1581149"/>
                <a:gd name="connsiteX2" fmla="*/ 123825 w 2502274"/>
                <a:gd name="connsiteY2" fmla="*/ 654050 h 1581149"/>
                <a:gd name="connsiteX3" fmla="*/ 38100 w 2502274"/>
                <a:gd name="connsiteY3" fmla="*/ 679450 h 1581149"/>
                <a:gd name="connsiteX4" fmla="*/ 0 w 2502274"/>
                <a:gd name="connsiteY4" fmla="*/ 720725 h 1581149"/>
                <a:gd name="connsiteX5" fmla="*/ 12700 w 2502274"/>
                <a:gd name="connsiteY5" fmla="*/ 800100 h 1581149"/>
                <a:gd name="connsiteX6" fmla="*/ 50800 w 2502274"/>
                <a:gd name="connsiteY6" fmla="*/ 854075 h 1581149"/>
                <a:gd name="connsiteX7" fmla="*/ 714375 w 2502274"/>
                <a:gd name="connsiteY7" fmla="*/ 793750 h 1581149"/>
                <a:gd name="connsiteX8" fmla="*/ 752475 w 2502274"/>
                <a:gd name="connsiteY8" fmla="*/ 1111250 h 1581149"/>
                <a:gd name="connsiteX9" fmla="*/ 1057274 w 2502274"/>
                <a:gd name="connsiteY9" fmla="*/ 1139824 h 1581149"/>
                <a:gd name="connsiteX10" fmla="*/ 1190624 w 2502274"/>
                <a:gd name="connsiteY10" fmla="*/ 1177924 h 1581149"/>
                <a:gd name="connsiteX11" fmla="*/ 1308099 w 2502274"/>
                <a:gd name="connsiteY11" fmla="*/ 1174749 h 1581149"/>
                <a:gd name="connsiteX12" fmla="*/ 1517649 w 2502274"/>
                <a:gd name="connsiteY12" fmla="*/ 1139824 h 1581149"/>
                <a:gd name="connsiteX13" fmla="*/ 1577974 w 2502274"/>
                <a:gd name="connsiteY13" fmla="*/ 1247774 h 1581149"/>
                <a:gd name="connsiteX14" fmla="*/ 1625599 w 2502274"/>
                <a:gd name="connsiteY14" fmla="*/ 1403349 h 1581149"/>
                <a:gd name="connsiteX15" fmla="*/ 1955799 w 2502274"/>
                <a:gd name="connsiteY15" fmla="*/ 1581149 h 1581149"/>
                <a:gd name="connsiteX16" fmla="*/ 2089149 w 2502274"/>
                <a:gd name="connsiteY16" fmla="*/ 1555749 h 1581149"/>
                <a:gd name="connsiteX17" fmla="*/ 2165349 w 2502274"/>
                <a:gd name="connsiteY17" fmla="*/ 1470024 h 1581149"/>
                <a:gd name="connsiteX18" fmla="*/ 2501898 w 2502274"/>
                <a:gd name="connsiteY18" fmla="*/ 1273174 h 1581149"/>
                <a:gd name="connsiteX19" fmla="*/ 2085974 w 2502274"/>
                <a:gd name="connsiteY19" fmla="*/ 225425 h 1581149"/>
                <a:gd name="connsiteX20" fmla="*/ 1895474 w 2502274"/>
                <a:gd name="connsiteY20" fmla="*/ 288925 h 1581149"/>
                <a:gd name="connsiteX21" fmla="*/ 1552574 w 2502274"/>
                <a:gd name="connsiteY21" fmla="*/ 374650 h 1581149"/>
                <a:gd name="connsiteX22" fmla="*/ 1244599 w 2502274"/>
                <a:gd name="connsiteY22" fmla="*/ 358775 h 1581149"/>
                <a:gd name="connsiteX23" fmla="*/ 1301750 w 2502274"/>
                <a:gd name="connsiteY23" fmla="*/ 95250 h 1581149"/>
                <a:gd name="connsiteX24" fmla="*/ 1254125 w 2502274"/>
                <a:gd name="connsiteY24" fmla="*/ 0 h 1581149"/>
                <a:gd name="connsiteX25" fmla="*/ 898525 w 2502274"/>
                <a:gd name="connsiteY25" fmla="*/ 44450 h 1581149"/>
                <a:gd name="connsiteX26" fmla="*/ 590550 w 2502274"/>
                <a:gd name="connsiteY26" fmla="*/ 206375 h 1581149"/>
                <a:gd name="connsiteX27" fmla="*/ 403225 w 2502274"/>
                <a:gd name="connsiteY27" fmla="*/ 200025 h 1581149"/>
                <a:gd name="connsiteX0" fmla="*/ 403225 w 2502274"/>
                <a:gd name="connsiteY0" fmla="*/ 206375 h 1581149"/>
                <a:gd name="connsiteX1" fmla="*/ 111125 w 2502274"/>
                <a:gd name="connsiteY1" fmla="*/ 498475 h 1581149"/>
                <a:gd name="connsiteX2" fmla="*/ 123825 w 2502274"/>
                <a:gd name="connsiteY2" fmla="*/ 654050 h 1581149"/>
                <a:gd name="connsiteX3" fmla="*/ 38100 w 2502274"/>
                <a:gd name="connsiteY3" fmla="*/ 679450 h 1581149"/>
                <a:gd name="connsiteX4" fmla="*/ 0 w 2502274"/>
                <a:gd name="connsiteY4" fmla="*/ 720725 h 1581149"/>
                <a:gd name="connsiteX5" fmla="*/ 12700 w 2502274"/>
                <a:gd name="connsiteY5" fmla="*/ 800100 h 1581149"/>
                <a:gd name="connsiteX6" fmla="*/ 50800 w 2502274"/>
                <a:gd name="connsiteY6" fmla="*/ 854075 h 1581149"/>
                <a:gd name="connsiteX7" fmla="*/ 714375 w 2502274"/>
                <a:gd name="connsiteY7" fmla="*/ 793750 h 1581149"/>
                <a:gd name="connsiteX8" fmla="*/ 752475 w 2502274"/>
                <a:gd name="connsiteY8" fmla="*/ 1111250 h 1581149"/>
                <a:gd name="connsiteX9" fmla="*/ 1057274 w 2502274"/>
                <a:gd name="connsiteY9" fmla="*/ 1139824 h 1581149"/>
                <a:gd name="connsiteX10" fmla="*/ 1190624 w 2502274"/>
                <a:gd name="connsiteY10" fmla="*/ 1177924 h 1581149"/>
                <a:gd name="connsiteX11" fmla="*/ 1308099 w 2502274"/>
                <a:gd name="connsiteY11" fmla="*/ 1174749 h 1581149"/>
                <a:gd name="connsiteX12" fmla="*/ 1517649 w 2502274"/>
                <a:gd name="connsiteY12" fmla="*/ 1139824 h 1581149"/>
                <a:gd name="connsiteX13" fmla="*/ 1577974 w 2502274"/>
                <a:gd name="connsiteY13" fmla="*/ 1247774 h 1581149"/>
                <a:gd name="connsiteX14" fmla="*/ 1625599 w 2502274"/>
                <a:gd name="connsiteY14" fmla="*/ 1403349 h 1581149"/>
                <a:gd name="connsiteX15" fmla="*/ 1955799 w 2502274"/>
                <a:gd name="connsiteY15" fmla="*/ 1581149 h 1581149"/>
                <a:gd name="connsiteX16" fmla="*/ 2089149 w 2502274"/>
                <a:gd name="connsiteY16" fmla="*/ 1555749 h 1581149"/>
                <a:gd name="connsiteX17" fmla="*/ 2165349 w 2502274"/>
                <a:gd name="connsiteY17" fmla="*/ 1470024 h 1581149"/>
                <a:gd name="connsiteX18" fmla="*/ 2501898 w 2502274"/>
                <a:gd name="connsiteY18" fmla="*/ 1273174 h 1581149"/>
                <a:gd name="connsiteX19" fmla="*/ 2085974 w 2502274"/>
                <a:gd name="connsiteY19" fmla="*/ 225425 h 1581149"/>
                <a:gd name="connsiteX20" fmla="*/ 1895474 w 2502274"/>
                <a:gd name="connsiteY20" fmla="*/ 288925 h 1581149"/>
                <a:gd name="connsiteX21" fmla="*/ 1552574 w 2502274"/>
                <a:gd name="connsiteY21" fmla="*/ 374650 h 1581149"/>
                <a:gd name="connsiteX22" fmla="*/ 1244599 w 2502274"/>
                <a:gd name="connsiteY22" fmla="*/ 358775 h 1581149"/>
                <a:gd name="connsiteX23" fmla="*/ 1301750 w 2502274"/>
                <a:gd name="connsiteY23" fmla="*/ 95250 h 1581149"/>
                <a:gd name="connsiteX24" fmla="*/ 1254125 w 2502274"/>
                <a:gd name="connsiteY24" fmla="*/ 0 h 1581149"/>
                <a:gd name="connsiteX25" fmla="*/ 898525 w 2502274"/>
                <a:gd name="connsiteY25" fmla="*/ 44450 h 1581149"/>
                <a:gd name="connsiteX26" fmla="*/ 590550 w 2502274"/>
                <a:gd name="connsiteY26" fmla="*/ 206375 h 1581149"/>
                <a:gd name="connsiteX27" fmla="*/ 403225 w 2502274"/>
                <a:gd name="connsiteY27" fmla="*/ 200025 h 1581149"/>
                <a:gd name="connsiteX0" fmla="*/ 403225 w 2510279"/>
                <a:gd name="connsiteY0" fmla="*/ 206375 h 1581149"/>
                <a:gd name="connsiteX1" fmla="*/ 111125 w 2510279"/>
                <a:gd name="connsiteY1" fmla="*/ 498475 h 1581149"/>
                <a:gd name="connsiteX2" fmla="*/ 123825 w 2510279"/>
                <a:gd name="connsiteY2" fmla="*/ 654050 h 1581149"/>
                <a:gd name="connsiteX3" fmla="*/ 38100 w 2510279"/>
                <a:gd name="connsiteY3" fmla="*/ 679450 h 1581149"/>
                <a:gd name="connsiteX4" fmla="*/ 0 w 2510279"/>
                <a:gd name="connsiteY4" fmla="*/ 720725 h 1581149"/>
                <a:gd name="connsiteX5" fmla="*/ 12700 w 2510279"/>
                <a:gd name="connsiteY5" fmla="*/ 800100 h 1581149"/>
                <a:gd name="connsiteX6" fmla="*/ 50800 w 2510279"/>
                <a:gd name="connsiteY6" fmla="*/ 854075 h 1581149"/>
                <a:gd name="connsiteX7" fmla="*/ 714375 w 2510279"/>
                <a:gd name="connsiteY7" fmla="*/ 793750 h 1581149"/>
                <a:gd name="connsiteX8" fmla="*/ 752475 w 2510279"/>
                <a:gd name="connsiteY8" fmla="*/ 1111250 h 1581149"/>
                <a:gd name="connsiteX9" fmla="*/ 1057274 w 2510279"/>
                <a:gd name="connsiteY9" fmla="*/ 1139824 h 1581149"/>
                <a:gd name="connsiteX10" fmla="*/ 1190624 w 2510279"/>
                <a:gd name="connsiteY10" fmla="*/ 1177924 h 1581149"/>
                <a:gd name="connsiteX11" fmla="*/ 1308099 w 2510279"/>
                <a:gd name="connsiteY11" fmla="*/ 1174749 h 1581149"/>
                <a:gd name="connsiteX12" fmla="*/ 1517649 w 2510279"/>
                <a:gd name="connsiteY12" fmla="*/ 1139824 h 1581149"/>
                <a:gd name="connsiteX13" fmla="*/ 1577974 w 2510279"/>
                <a:gd name="connsiteY13" fmla="*/ 1247774 h 1581149"/>
                <a:gd name="connsiteX14" fmla="*/ 1625599 w 2510279"/>
                <a:gd name="connsiteY14" fmla="*/ 1403349 h 1581149"/>
                <a:gd name="connsiteX15" fmla="*/ 1955799 w 2510279"/>
                <a:gd name="connsiteY15" fmla="*/ 1581149 h 1581149"/>
                <a:gd name="connsiteX16" fmla="*/ 2089149 w 2510279"/>
                <a:gd name="connsiteY16" fmla="*/ 1555749 h 1581149"/>
                <a:gd name="connsiteX17" fmla="*/ 2165349 w 2510279"/>
                <a:gd name="connsiteY17" fmla="*/ 1470024 h 1581149"/>
                <a:gd name="connsiteX18" fmla="*/ 2501898 w 2510279"/>
                <a:gd name="connsiteY18" fmla="*/ 1273174 h 1581149"/>
                <a:gd name="connsiteX19" fmla="*/ 2381247 w 2510279"/>
                <a:gd name="connsiteY19" fmla="*/ 901699 h 1581149"/>
                <a:gd name="connsiteX20" fmla="*/ 2085974 w 2510279"/>
                <a:gd name="connsiteY20" fmla="*/ 225425 h 1581149"/>
                <a:gd name="connsiteX21" fmla="*/ 1895474 w 2510279"/>
                <a:gd name="connsiteY21" fmla="*/ 288925 h 1581149"/>
                <a:gd name="connsiteX22" fmla="*/ 1552574 w 2510279"/>
                <a:gd name="connsiteY22" fmla="*/ 374650 h 1581149"/>
                <a:gd name="connsiteX23" fmla="*/ 1244599 w 2510279"/>
                <a:gd name="connsiteY23" fmla="*/ 358775 h 1581149"/>
                <a:gd name="connsiteX24" fmla="*/ 1301750 w 2510279"/>
                <a:gd name="connsiteY24" fmla="*/ 95250 h 1581149"/>
                <a:gd name="connsiteX25" fmla="*/ 1254125 w 2510279"/>
                <a:gd name="connsiteY25" fmla="*/ 0 h 1581149"/>
                <a:gd name="connsiteX26" fmla="*/ 898525 w 2510279"/>
                <a:gd name="connsiteY26" fmla="*/ 44450 h 1581149"/>
                <a:gd name="connsiteX27" fmla="*/ 590550 w 2510279"/>
                <a:gd name="connsiteY27" fmla="*/ 206375 h 1581149"/>
                <a:gd name="connsiteX28" fmla="*/ 403225 w 2510279"/>
                <a:gd name="connsiteY28" fmla="*/ 200025 h 1581149"/>
                <a:gd name="connsiteX0" fmla="*/ 403225 w 2611705"/>
                <a:gd name="connsiteY0" fmla="*/ 206375 h 1581149"/>
                <a:gd name="connsiteX1" fmla="*/ 111125 w 2611705"/>
                <a:gd name="connsiteY1" fmla="*/ 498475 h 1581149"/>
                <a:gd name="connsiteX2" fmla="*/ 123825 w 2611705"/>
                <a:gd name="connsiteY2" fmla="*/ 654050 h 1581149"/>
                <a:gd name="connsiteX3" fmla="*/ 38100 w 2611705"/>
                <a:gd name="connsiteY3" fmla="*/ 679450 h 1581149"/>
                <a:gd name="connsiteX4" fmla="*/ 0 w 2611705"/>
                <a:gd name="connsiteY4" fmla="*/ 720725 h 1581149"/>
                <a:gd name="connsiteX5" fmla="*/ 12700 w 2611705"/>
                <a:gd name="connsiteY5" fmla="*/ 800100 h 1581149"/>
                <a:gd name="connsiteX6" fmla="*/ 50800 w 2611705"/>
                <a:gd name="connsiteY6" fmla="*/ 854075 h 1581149"/>
                <a:gd name="connsiteX7" fmla="*/ 714375 w 2611705"/>
                <a:gd name="connsiteY7" fmla="*/ 793750 h 1581149"/>
                <a:gd name="connsiteX8" fmla="*/ 752475 w 2611705"/>
                <a:gd name="connsiteY8" fmla="*/ 1111250 h 1581149"/>
                <a:gd name="connsiteX9" fmla="*/ 1057274 w 2611705"/>
                <a:gd name="connsiteY9" fmla="*/ 1139824 h 1581149"/>
                <a:gd name="connsiteX10" fmla="*/ 1190624 w 2611705"/>
                <a:gd name="connsiteY10" fmla="*/ 1177924 h 1581149"/>
                <a:gd name="connsiteX11" fmla="*/ 1308099 w 2611705"/>
                <a:gd name="connsiteY11" fmla="*/ 1174749 h 1581149"/>
                <a:gd name="connsiteX12" fmla="*/ 1517649 w 2611705"/>
                <a:gd name="connsiteY12" fmla="*/ 1139824 h 1581149"/>
                <a:gd name="connsiteX13" fmla="*/ 1577974 w 2611705"/>
                <a:gd name="connsiteY13" fmla="*/ 1247774 h 1581149"/>
                <a:gd name="connsiteX14" fmla="*/ 1625599 w 2611705"/>
                <a:gd name="connsiteY14" fmla="*/ 1403349 h 1581149"/>
                <a:gd name="connsiteX15" fmla="*/ 1955799 w 2611705"/>
                <a:gd name="connsiteY15" fmla="*/ 1581149 h 1581149"/>
                <a:gd name="connsiteX16" fmla="*/ 2089149 w 2611705"/>
                <a:gd name="connsiteY16" fmla="*/ 1555749 h 1581149"/>
                <a:gd name="connsiteX17" fmla="*/ 2165349 w 2611705"/>
                <a:gd name="connsiteY17" fmla="*/ 1470024 h 1581149"/>
                <a:gd name="connsiteX18" fmla="*/ 2501898 w 2611705"/>
                <a:gd name="connsiteY18" fmla="*/ 1273174 h 1581149"/>
                <a:gd name="connsiteX19" fmla="*/ 2590797 w 2611705"/>
                <a:gd name="connsiteY19" fmla="*/ 1235074 h 1581149"/>
                <a:gd name="connsiteX20" fmla="*/ 2085974 w 2611705"/>
                <a:gd name="connsiteY20" fmla="*/ 225425 h 1581149"/>
                <a:gd name="connsiteX21" fmla="*/ 1895474 w 2611705"/>
                <a:gd name="connsiteY21" fmla="*/ 288925 h 1581149"/>
                <a:gd name="connsiteX22" fmla="*/ 1552574 w 2611705"/>
                <a:gd name="connsiteY22" fmla="*/ 374650 h 1581149"/>
                <a:gd name="connsiteX23" fmla="*/ 1244599 w 2611705"/>
                <a:gd name="connsiteY23" fmla="*/ 358775 h 1581149"/>
                <a:gd name="connsiteX24" fmla="*/ 1301750 w 2611705"/>
                <a:gd name="connsiteY24" fmla="*/ 95250 h 1581149"/>
                <a:gd name="connsiteX25" fmla="*/ 1254125 w 2611705"/>
                <a:gd name="connsiteY25" fmla="*/ 0 h 1581149"/>
                <a:gd name="connsiteX26" fmla="*/ 898525 w 2611705"/>
                <a:gd name="connsiteY26" fmla="*/ 44450 h 1581149"/>
                <a:gd name="connsiteX27" fmla="*/ 590550 w 2611705"/>
                <a:gd name="connsiteY27" fmla="*/ 206375 h 1581149"/>
                <a:gd name="connsiteX28" fmla="*/ 403225 w 2611705"/>
                <a:gd name="connsiteY28" fmla="*/ 200025 h 1581149"/>
                <a:gd name="connsiteX0" fmla="*/ 403225 w 2611705"/>
                <a:gd name="connsiteY0" fmla="*/ 206375 h 1581149"/>
                <a:gd name="connsiteX1" fmla="*/ 111125 w 2611705"/>
                <a:gd name="connsiteY1" fmla="*/ 498475 h 1581149"/>
                <a:gd name="connsiteX2" fmla="*/ 123825 w 2611705"/>
                <a:gd name="connsiteY2" fmla="*/ 654050 h 1581149"/>
                <a:gd name="connsiteX3" fmla="*/ 38100 w 2611705"/>
                <a:gd name="connsiteY3" fmla="*/ 679450 h 1581149"/>
                <a:gd name="connsiteX4" fmla="*/ 0 w 2611705"/>
                <a:gd name="connsiteY4" fmla="*/ 720725 h 1581149"/>
                <a:gd name="connsiteX5" fmla="*/ 12700 w 2611705"/>
                <a:gd name="connsiteY5" fmla="*/ 800100 h 1581149"/>
                <a:gd name="connsiteX6" fmla="*/ 50800 w 2611705"/>
                <a:gd name="connsiteY6" fmla="*/ 854075 h 1581149"/>
                <a:gd name="connsiteX7" fmla="*/ 714375 w 2611705"/>
                <a:gd name="connsiteY7" fmla="*/ 793750 h 1581149"/>
                <a:gd name="connsiteX8" fmla="*/ 752475 w 2611705"/>
                <a:gd name="connsiteY8" fmla="*/ 1111250 h 1581149"/>
                <a:gd name="connsiteX9" fmla="*/ 1057274 w 2611705"/>
                <a:gd name="connsiteY9" fmla="*/ 1139824 h 1581149"/>
                <a:gd name="connsiteX10" fmla="*/ 1190624 w 2611705"/>
                <a:gd name="connsiteY10" fmla="*/ 1177924 h 1581149"/>
                <a:gd name="connsiteX11" fmla="*/ 1308099 w 2611705"/>
                <a:gd name="connsiteY11" fmla="*/ 1174749 h 1581149"/>
                <a:gd name="connsiteX12" fmla="*/ 1517649 w 2611705"/>
                <a:gd name="connsiteY12" fmla="*/ 1139824 h 1581149"/>
                <a:gd name="connsiteX13" fmla="*/ 1577974 w 2611705"/>
                <a:gd name="connsiteY13" fmla="*/ 1247774 h 1581149"/>
                <a:gd name="connsiteX14" fmla="*/ 1625599 w 2611705"/>
                <a:gd name="connsiteY14" fmla="*/ 1403349 h 1581149"/>
                <a:gd name="connsiteX15" fmla="*/ 1955799 w 2611705"/>
                <a:gd name="connsiteY15" fmla="*/ 1581149 h 1581149"/>
                <a:gd name="connsiteX16" fmla="*/ 2089149 w 2611705"/>
                <a:gd name="connsiteY16" fmla="*/ 1555749 h 1581149"/>
                <a:gd name="connsiteX17" fmla="*/ 2165349 w 2611705"/>
                <a:gd name="connsiteY17" fmla="*/ 1470024 h 1581149"/>
                <a:gd name="connsiteX18" fmla="*/ 2501898 w 2611705"/>
                <a:gd name="connsiteY18" fmla="*/ 1273174 h 1581149"/>
                <a:gd name="connsiteX19" fmla="*/ 2590797 w 2611705"/>
                <a:gd name="connsiteY19" fmla="*/ 1235074 h 1581149"/>
                <a:gd name="connsiteX20" fmla="*/ 2085974 w 2611705"/>
                <a:gd name="connsiteY20" fmla="*/ 225425 h 1581149"/>
                <a:gd name="connsiteX21" fmla="*/ 1895474 w 2611705"/>
                <a:gd name="connsiteY21" fmla="*/ 288925 h 1581149"/>
                <a:gd name="connsiteX22" fmla="*/ 1552574 w 2611705"/>
                <a:gd name="connsiteY22" fmla="*/ 374650 h 1581149"/>
                <a:gd name="connsiteX23" fmla="*/ 1244599 w 2611705"/>
                <a:gd name="connsiteY23" fmla="*/ 358775 h 1581149"/>
                <a:gd name="connsiteX24" fmla="*/ 1301750 w 2611705"/>
                <a:gd name="connsiteY24" fmla="*/ 95250 h 1581149"/>
                <a:gd name="connsiteX25" fmla="*/ 1254125 w 2611705"/>
                <a:gd name="connsiteY25" fmla="*/ 0 h 1581149"/>
                <a:gd name="connsiteX26" fmla="*/ 898525 w 2611705"/>
                <a:gd name="connsiteY26" fmla="*/ 44450 h 1581149"/>
                <a:gd name="connsiteX27" fmla="*/ 590550 w 2611705"/>
                <a:gd name="connsiteY27" fmla="*/ 206375 h 1581149"/>
                <a:gd name="connsiteX28" fmla="*/ 403225 w 2611705"/>
                <a:gd name="connsiteY28" fmla="*/ 200025 h 1581149"/>
                <a:gd name="connsiteX0" fmla="*/ 403225 w 2611705"/>
                <a:gd name="connsiteY0" fmla="*/ 206375 h 1581149"/>
                <a:gd name="connsiteX1" fmla="*/ 111125 w 2611705"/>
                <a:gd name="connsiteY1" fmla="*/ 498475 h 1581149"/>
                <a:gd name="connsiteX2" fmla="*/ 123825 w 2611705"/>
                <a:gd name="connsiteY2" fmla="*/ 654050 h 1581149"/>
                <a:gd name="connsiteX3" fmla="*/ 38100 w 2611705"/>
                <a:gd name="connsiteY3" fmla="*/ 679450 h 1581149"/>
                <a:gd name="connsiteX4" fmla="*/ 0 w 2611705"/>
                <a:gd name="connsiteY4" fmla="*/ 720725 h 1581149"/>
                <a:gd name="connsiteX5" fmla="*/ 12700 w 2611705"/>
                <a:gd name="connsiteY5" fmla="*/ 800100 h 1581149"/>
                <a:gd name="connsiteX6" fmla="*/ 50800 w 2611705"/>
                <a:gd name="connsiteY6" fmla="*/ 854075 h 1581149"/>
                <a:gd name="connsiteX7" fmla="*/ 714375 w 2611705"/>
                <a:gd name="connsiteY7" fmla="*/ 793750 h 1581149"/>
                <a:gd name="connsiteX8" fmla="*/ 752475 w 2611705"/>
                <a:gd name="connsiteY8" fmla="*/ 1111250 h 1581149"/>
                <a:gd name="connsiteX9" fmla="*/ 1057274 w 2611705"/>
                <a:gd name="connsiteY9" fmla="*/ 1139824 h 1581149"/>
                <a:gd name="connsiteX10" fmla="*/ 1190624 w 2611705"/>
                <a:gd name="connsiteY10" fmla="*/ 1177924 h 1581149"/>
                <a:gd name="connsiteX11" fmla="*/ 1308099 w 2611705"/>
                <a:gd name="connsiteY11" fmla="*/ 1174749 h 1581149"/>
                <a:gd name="connsiteX12" fmla="*/ 1517649 w 2611705"/>
                <a:gd name="connsiteY12" fmla="*/ 1139824 h 1581149"/>
                <a:gd name="connsiteX13" fmla="*/ 1577974 w 2611705"/>
                <a:gd name="connsiteY13" fmla="*/ 1247774 h 1581149"/>
                <a:gd name="connsiteX14" fmla="*/ 1625599 w 2611705"/>
                <a:gd name="connsiteY14" fmla="*/ 1403349 h 1581149"/>
                <a:gd name="connsiteX15" fmla="*/ 1955799 w 2611705"/>
                <a:gd name="connsiteY15" fmla="*/ 1581149 h 1581149"/>
                <a:gd name="connsiteX16" fmla="*/ 2089149 w 2611705"/>
                <a:gd name="connsiteY16" fmla="*/ 1555749 h 1581149"/>
                <a:gd name="connsiteX17" fmla="*/ 2165349 w 2611705"/>
                <a:gd name="connsiteY17" fmla="*/ 1470024 h 1581149"/>
                <a:gd name="connsiteX18" fmla="*/ 2501898 w 2611705"/>
                <a:gd name="connsiteY18" fmla="*/ 1273174 h 1581149"/>
                <a:gd name="connsiteX19" fmla="*/ 2590797 w 2611705"/>
                <a:gd name="connsiteY19" fmla="*/ 1235074 h 1581149"/>
                <a:gd name="connsiteX20" fmla="*/ 2085974 w 2611705"/>
                <a:gd name="connsiteY20" fmla="*/ 225425 h 1581149"/>
                <a:gd name="connsiteX21" fmla="*/ 1895474 w 2611705"/>
                <a:gd name="connsiteY21" fmla="*/ 288925 h 1581149"/>
                <a:gd name="connsiteX22" fmla="*/ 1552574 w 2611705"/>
                <a:gd name="connsiteY22" fmla="*/ 374650 h 1581149"/>
                <a:gd name="connsiteX23" fmla="*/ 1244599 w 2611705"/>
                <a:gd name="connsiteY23" fmla="*/ 358775 h 1581149"/>
                <a:gd name="connsiteX24" fmla="*/ 1301750 w 2611705"/>
                <a:gd name="connsiteY24" fmla="*/ 95250 h 1581149"/>
                <a:gd name="connsiteX25" fmla="*/ 1254125 w 2611705"/>
                <a:gd name="connsiteY25" fmla="*/ 0 h 1581149"/>
                <a:gd name="connsiteX26" fmla="*/ 898525 w 2611705"/>
                <a:gd name="connsiteY26" fmla="*/ 44450 h 1581149"/>
                <a:gd name="connsiteX27" fmla="*/ 590550 w 2611705"/>
                <a:gd name="connsiteY27" fmla="*/ 206375 h 1581149"/>
                <a:gd name="connsiteX28" fmla="*/ 403225 w 2611705"/>
                <a:gd name="connsiteY28" fmla="*/ 200025 h 1581149"/>
                <a:gd name="connsiteX0" fmla="*/ 403225 w 2611705"/>
                <a:gd name="connsiteY0" fmla="*/ 206375 h 1581149"/>
                <a:gd name="connsiteX1" fmla="*/ 111125 w 2611705"/>
                <a:gd name="connsiteY1" fmla="*/ 498475 h 1581149"/>
                <a:gd name="connsiteX2" fmla="*/ 123825 w 2611705"/>
                <a:gd name="connsiteY2" fmla="*/ 654050 h 1581149"/>
                <a:gd name="connsiteX3" fmla="*/ 38100 w 2611705"/>
                <a:gd name="connsiteY3" fmla="*/ 679450 h 1581149"/>
                <a:gd name="connsiteX4" fmla="*/ 0 w 2611705"/>
                <a:gd name="connsiteY4" fmla="*/ 720725 h 1581149"/>
                <a:gd name="connsiteX5" fmla="*/ 12700 w 2611705"/>
                <a:gd name="connsiteY5" fmla="*/ 800100 h 1581149"/>
                <a:gd name="connsiteX6" fmla="*/ 50800 w 2611705"/>
                <a:gd name="connsiteY6" fmla="*/ 854075 h 1581149"/>
                <a:gd name="connsiteX7" fmla="*/ 714375 w 2611705"/>
                <a:gd name="connsiteY7" fmla="*/ 793750 h 1581149"/>
                <a:gd name="connsiteX8" fmla="*/ 752475 w 2611705"/>
                <a:gd name="connsiteY8" fmla="*/ 1111250 h 1581149"/>
                <a:gd name="connsiteX9" fmla="*/ 1057274 w 2611705"/>
                <a:gd name="connsiteY9" fmla="*/ 1139824 h 1581149"/>
                <a:gd name="connsiteX10" fmla="*/ 1190624 w 2611705"/>
                <a:gd name="connsiteY10" fmla="*/ 1177924 h 1581149"/>
                <a:gd name="connsiteX11" fmla="*/ 1308099 w 2611705"/>
                <a:gd name="connsiteY11" fmla="*/ 1174749 h 1581149"/>
                <a:gd name="connsiteX12" fmla="*/ 1517649 w 2611705"/>
                <a:gd name="connsiteY12" fmla="*/ 1139824 h 1581149"/>
                <a:gd name="connsiteX13" fmla="*/ 1577974 w 2611705"/>
                <a:gd name="connsiteY13" fmla="*/ 1247774 h 1581149"/>
                <a:gd name="connsiteX14" fmla="*/ 1625599 w 2611705"/>
                <a:gd name="connsiteY14" fmla="*/ 1403349 h 1581149"/>
                <a:gd name="connsiteX15" fmla="*/ 1955799 w 2611705"/>
                <a:gd name="connsiteY15" fmla="*/ 1581149 h 1581149"/>
                <a:gd name="connsiteX16" fmla="*/ 2089149 w 2611705"/>
                <a:gd name="connsiteY16" fmla="*/ 1555749 h 1581149"/>
                <a:gd name="connsiteX17" fmla="*/ 2165349 w 2611705"/>
                <a:gd name="connsiteY17" fmla="*/ 1470024 h 1581149"/>
                <a:gd name="connsiteX18" fmla="*/ 2501898 w 2611705"/>
                <a:gd name="connsiteY18" fmla="*/ 1273174 h 1581149"/>
                <a:gd name="connsiteX19" fmla="*/ 2590797 w 2611705"/>
                <a:gd name="connsiteY19" fmla="*/ 1235074 h 1581149"/>
                <a:gd name="connsiteX20" fmla="*/ 2085974 w 2611705"/>
                <a:gd name="connsiteY20" fmla="*/ 225425 h 1581149"/>
                <a:gd name="connsiteX21" fmla="*/ 1895474 w 2611705"/>
                <a:gd name="connsiteY21" fmla="*/ 288925 h 1581149"/>
                <a:gd name="connsiteX22" fmla="*/ 1552574 w 2611705"/>
                <a:gd name="connsiteY22" fmla="*/ 374650 h 1581149"/>
                <a:gd name="connsiteX23" fmla="*/ 1244599 w 2611705"/>
                <a:gd name="connsiteY23" fmla="*/ 358775 h 1581149"/>
                <a:gd name="connsiteX24" fmla="*/ 1301750 w 2611705"/>
                <a:gd name="connsiteY24" fmla="*/ 95250 h 1581149"/>
                <a:gd name="connsiteX25" fmla="*/ 1254125 w 2611705"/>
                <a:gd name="connsiteY25" fmla="*/ 0 h 1581149"/>
                <a:gd name="connsiteX26" fmla="*/ 898525 w 2611705"/>
                <a:gd name="connsiteY26" fmla="*/ 44450 h 1581149"/>
                <a:gd name="connsiteX27" fmla="*/ 590550 w 2611705"/>
                <a:gd name="connsiteY27" fmla="*/ 206375 h 1581149"/>
                <a:gd name="connsiteX28" fmla="*/ 403225 w 2611705"/>
                <a:gd name="connsiteY28" fmla="*/ 200025 h 1581149"/>
                <a:gd name="connsiteX0" fmla="*/ 403225 w 2590888"/>
                <a:gd name="connsiteY0" fmla="*/ 206375 h 1581149"/>
                <a:gd name="connsiteX1" fmla="*/ 111125 w 2590888"/>
                <a:gd name="connsiteY1" fmla="*/ 498475 h 1581149"/>
                <a:gd name="connsiteX2" fmla="*/ 123825 w 2590888"/>
                <a:gd name="connsiteY2" fmla="*/ 654050 h 1581149"/>
                <a:gd name="connsiteX3" fmla="*/ 38100 w 2590888"/>
                <a:gd name="connsiteY3" fmla="*/ 679450 h 1581149"/>
                <a:gd name="connsiteX4" fmla="*/ 0 w 2590888"/>
                <a:gd name="connsiteY4" fmla="*/ 720725 h 1581149"/>
                <a:gd name="connsiteX5" fmla="*/ 12700 w 2590888"/>
                <a:gd name="connsiteY5" fmla="*/ 800100 h 1581149"/>
                <a:gd name="connsiteX6" fmla="*/ 50800 w 2590888"/>
                <a:gd name="connsiteY6" fmla="*/ 854075 h 1581149"/>
                <a:gd name="connsiteX7" fmla="*/ 714375 w 2590888"/>
                <a:gd name="connsiteY7" fmla="*/ 793750 h 1581149"/>
                <a:gd name="connsiteX8" fmla="*/ 752475 w 2590888"/>
                <a:gd name="connsiteY8" fmla="*/ 1111250 h 1581149"/>
                <a:gd name="connsiteX9" fmla="*/ 1057274 w 2590888"/>
                <a:gd name="connsiteY9" fmla="*/ 1139824 h 1581149"/>
                <a:gd name="connsiteX10" fmla="*/ 1190624 w 2590888"/>
                <a:gd name="connsiteY10" fmla="*/ 1177924 h 1581149"/>
                <a:gd name="connsiteX11" fmla="*/ 1308099 w 2590888"/>
                <a:gd name="connsiteY11" fmla="*/ 1174749 h 1581149"/>
                <a:gd name="connsiteX12" fmla="*/ 1517649 w 2590888"/>
                <a:gd name="connsiteY12" fmla="*/ 1139824 h 1581149"/>
                <a:gd name="connsiteX13" fmla="*/ 1577974 w 2590888"/>
                <a:gd name="connsiteY13" fmla="*/ 1247774 h 1581149"/>
                <a:gd name="connsiteX14" fmla="*/ 1625599 w 2590888"/>
                <a:gd name="connsiteY14" fmla="*/ 1403349 h 1581149"/>
                <a:gd name="connsiteX15" fmla="*/ 1955799 w 2590888"/>
                <a:gd name="connsiteY15" fmla="*/ 1581149 h 1581149"/>
                <a:gd name="connsiteX16" fmla="*/ 2089149 w 2590888"/>
                <a:gd name="connsiteY16" fmla="*/ 1555749 h 1581149"/>
                <a:gd name="connsiteX17" fmla="*/ 2165349 w 2590888"/>
                <a:gd name="connsiteY17" fmla="*/ 1470024 h 1581149"/>
                <a:gd name="connsiteX18" fmla="*/ 2501898 w 2590888"/>
                <a:gd name="connsiteY18" fmla="*/ 1273174 h 1581149"/>
                <a:gd name="connsiteX19" fmla="*/ 2590797 w 2590888"/>
                <a:gd name="connsiteY19" fmla="*/ 1235074 h 1581149"/>
                <a:gd name="connsiteX20" fmla="*/ 2085974 w 2590888"/>
                <a:gd name="connsiteY20" fmla="*/ 225425 h 1581149"/>
                <a:gd name="connsiteX21" fmla="*/ 1895474 w 2590888"/>
                <a:gd name="connsiteY21" fmla="*/ 288925 h 1581149"/>
                <a:gd name="connsiteX22" fmla="*/ 1552574 w 2590888"/>
                <a:gd name="connsiteY22" fmla="*/ 374650 h 1581149"/>
                <a:gd name="connsiteX23" fmla="*/ 1244599 w 2590888"/>
                <a:gd name="connsiteY23" fmla="*/ 358775 h 1581149"/>
                <a:gd name="connsiteX24" fmla="*/ 1301750 w 2590888"/>
                <a:gd name="connsiteY24" fmla="*/ 95250 h 1581149"/>
                <a:gd name="connsiteX25" fmla="*/ 1254125 w 2590888"/>
                <a:gd name="connsiteY25" fmla="*/ 0 h 1581149"/>
                <a:gd name="connsiteX26" fmla="*/ 898525 w 2590888"/>
                <a:gd name="connsiteY26" fmla="*/ 44450 h 1581149"/>
                <a:gd name="connsiteX27" fmla="*/ 590550 w 2590888"/>
                <a:gd name="connsiteY27" fmla="*/ 206375 h 1581149"/>
                <a:gd name="connsiteX28" fmla="*/ 403225 w 2590888"/>
                <a:gd name="connsiteY28" fmla="*/ 200025 h 1581149"/>
                <a:gd name="connsiteX0" fmla="*/ 403225 w 2590888"/>
                <a:gd name="connsiteY0" fmla="*/ 206375 h 1581149"/>
                <a:gd name="connsiteX1" fmla="*/ 111125 w 2590888"/>
                <a:gd name="connsiteY1" fmla="*/ 498475 h 1581149"/>
                <a:gd name="connsiteX2" fmla="*/ 123825 w 2590888"/>
                <a:gd name="connsiteY2" fmla="*/ 654050 h 1581149"/>
                <a:gd name="connsiteX3" fmla="*/ 38100 w 2590888"/>
                <a:gd name="connsiteY3" fmla="*/ 679450 h 1581149"/>
                <a:gd name="connsiteX4" fmla="*/ 0 w 2590888"/>
                <a:gd name="connsiteY4" fmla="*/ 720725 h 1581149"/>
                <a:gd name="connsiteX5" fmla="*/ 12700 w 2590888"/>
                <a:gd name="connsiteY5" fmla="*/ 800100 h 1581149"/>
                <a:gd name="connsiteX6" fmla="*/ 50800 w 2590888"/>
                <a:gd name="connsiteY6" fmla="*/ 854075 h 1581149"/>
                <a:gd name="connsiteX7" fmla="*/ 714375 w 2590888"/>
                <a:gd name="connsiteY7" fmla="*/ 793750 h 1581149"/>
                <a:gd name="connsiteX8" fmla="*/ 752475 w 2590888"/>
                <a:gd name="connsiteY8" fmla="*/ 1111250 h 1581149"/>
                <a:gd name="connsiteX9" fmla="*/ 1057274 w 2590888"/>
                <a:gd name="connsiteY9" fmla="*/ 1139824 h 1581149"/>
                <a:gd name="connsiteX10" fmla="*/ 1190624 w 2590888"/>
                <a:gd name="connsiteY10" fmla="*/ 1177924 h 1581149"/>
                <a:gd name="connsiteX11" fmla="*/ 1308099 w 2590888"/>
                <a:gd name="connsiteY11" fmla="*/ 1174749 h 1581149"/>
                <a:gd name="connsiteX12" fmla="*/ 1517649 w 2590888"/>
                <a:gd name="connsiteY12" fmla="*/ 1139824 h 1581149"/>
                <a:gd name="connsiteX13" fmla="*/ 1577974 w 2590888"/>
                <a:gd name="connsiteY13" fmla="*/ 1247774 h 1581149"/>
                <a:gd name="connsiteX14" fmla="*/ 1625599 w 2590888"/>
                <a:gd name="connsiteY14" fmla="*/ 1403349 h 1581149"/>
                <a:gd name="connsiteX15" fmla="*/ 1955799 w 2590888"/>
                <a:gd name="connsiteY15" fmla="*/ 1581149 h 1581149"/>
                <a:gd name="connsiteX16" fmla="*/ 2089149 w 2590888"/>
                <a:gd name="connsiteY16" fmla="*/ 1555749 h 1581149"/>
                <a:gd name="connsiteX17" fmla="*/ 2165349 w 2590888"/>
                <a:gd name="connsiteY17" fmla="*/ 1470024 h 1581149"/>
                <a:gd name="connsiteX18" fmla="*/ 2501898 w 2590888"/>
                <a:gd name="connsiteY18" fmla="*/ 1273174 h 1581149"/>
                <a:gd name="connsiteX19" fmla="*/ 2590797 w 2590888"/>
                <a:gd name="connsiteY19" fmla="*/ 1235074 h 1581149"/>
                <a:gd name="connsiteX20" fmla="*/ 2085974 w 2590888"/>
                <a:gd name="connsiteY20" fmla="*/ 225425 h 1581149"/>
                <a:gd name="connsiteX21" fmla="*/ 1895474 w 2590888"/>
                <a:gd name="connsiteY21" fmla="*/ 288925 h 1581149"/>
                <a:gd name="connsiteX22" fmla="*/ 1552574 w 2590888"/>
                <a:gd name="connsiteY22" fmla="*/ 374650 h 1581149"/>
                <a:gd name="connsiteX23" fmla="*/ 1244599 w 2590888"/>
                <a:gd name="connsiteY23" fmla="*/ 358775 h 1581149"/>
                <a:gd name="connsiteX24" fmla="*/ 1301750 w 2590888"/>
                <a:gd name="connsiteY24" fmla="*/ 95250 h 1581149"/>
                <a:gd name="connsiteX25" fmla="*/ 1254125 w 2590888"/>
                <a:gd name="connsiteY25" fmla="*/ 0 h 1581149"/>
                <a:gd name="connsiteX26" fmla="*/ 898525 w 2590888"/>
                <a:gd name="connsiteY26" fmla="*/ 44450 h 1581149"/>
                <a:gd name="connsiteX27" fmla="*/ 590550 w 2590888"/>
                <a:gd name="connsiteY27" fmla="*/ 206375 h 1581149"/>
                <a:gd name="connsiteX28" fmla="*/ 403225 w 2590888"/>
                <a:gd name="connsiteY28" fmla="*/ 200025 h 1581149"/>
                <a:gd name="connsiteX0" fmla="*/ 403225 w 2591139"/>
                <a:gd name="connsiteY0" fmla="*/ 206375 h 1581149"/>
                <a:gd name="connsiteX1" fmla="*/ 111125 w 2591139"/>
                <a:gd name="connsiteY1" fmla="*/ 498475 h 1581149"/>
                <a:gd name="connsiteX2" fmla="*/ 123825 w 2591139"/>
                <a:gd name="connsiteY2" fmla="*/ 654050 h 1581149"/>
                <a:gd name="connsiteX3" fmla="*/ 38100 w 2591139"/>
                <a:gd name="connsiteY3" fmla="*/ 679450 h 1581149"/>
                <a:gd name="connsiteX4" fmla="*/ 0 w 2591139"/>
                <a:gd name="connsiteY4" fmla="*/ 720725 h 1581149"/>
                <a:gd name="connsiteX5" fmla="*/ 12700 w 2591139"/>
                <a:gd name="connsiteY5" fmla="*/ 800100 h 1581149"/>
                <a:gd name="connsiteX6" fmla="*/ 50800 w 2591139"/>
                <a:gd name="connsiteY6" fmla="*/ 854075 h 1581149"/>
                <a:gd name="connsiteX7" fmla="*/ 714375 w 2591139"/>
                <a:gd name="connsiteY7" fmla="*/ 793750 h 1581149"/>
                <a:gd name="connsiteX8" fmla="*/ 752475 w 2591139"/>
                <a:gd name="connsiteY8" fmla="*/ 1111250 h 1581149"/>
                <a:gd name="connsiteX9" fmla="*/ 1057274 w 2591139"/>
                <a:gd name="connsiteY9" fmla="*/ 1139824 h 1581149"/>
                <a:gd name="connsiteX10" fmla="*/ 1190624 w 2591139"/>
                <a:gd name="connsiteY10" fmla="*/ 1177924 h 1581149"/>
                <a:gd name="connsiteX11" fmla="*/ 1308099 w 2591139"/>
                <a:gd name="connsiteY11" fmla="*/ 1174749 h 1581149"/>
                <a:gd name="connsiteX12" fmla="*/ 1517649 w 2591139"/>
                <a:gd name="connsiteY12" fmla="*/ 1139824 h 1581149"/>
                <a:gd name="connsiteX13" fmla="*/ 1577974 w 2591139"/>
                <a:gd name="connsiteY13" fmla="*/ 1247774 h 1581149"/>
                <a:gd name="connsiteX14" fmla="*/ 1625599 w 2591139"/>
                <a:gd name="connsiteY14" fmla="*/ 1403349 h 1581149"/>
                <a:gd name="connsiteX15" fmla="*/ 1955799 w 2591139"/>
                <a:gd name="connsiteY15" fmla="*/ 1581149 h 1581149"/>
                <a:gd name="connsiteX16" fmla="*/ 2089149 w 2591139"/>
                <a:gd name="connsiteY16" fmla="*/ 1555749 h 1581149"/>
                <a:gd name="connsiteX17" fmla="*/ 2165349 w 2591139"/>
                <a:gd name="connsiteY17" fmla="*/ 1470024 h 1581149"/>
                <a:gd name="connsiteX18" fmla="*/ 2501898 w 2591139"/>
                <a:gd name="connsiteY18" fmla="*/ 1273174 h 1581149"/>
                <a:gd name="connsiteX19" fmla="*/ 2590797 w 2591139"/>
                <a:gd name="connsiteY19" fmla="*/ 1235074 h 1581149"/>
                <a:gd name="connsiteX20" fmla="*/ 2085974 w 2591139"/>
                <a:gd name="connsiteY20" fmla="*/ 225425 h 1581149"/>
                <a:gd name="connsiteX21" fmla="*/ 1895474 w 2591139"/>
                <a:gd name="connsiteY21" fmla="*/ 288925 h 1581149"/>
                <a:gd name="connsiteX22" fmla="*/ 1552574 w 2591139"/>
                <a:gd name="connsiteY22" fmla="*/ 374650 h 1581149"/>
                <a:gd name="connsiteX23" fmla="*/ 1244599 w 2591139"/>
                <a:gd name="connsiteY23" fmla="*/ 358775 h 1581149"/>
                <a:gd name="connsiteX24" fmla="*/ 1301750 w 2591139"/>
                <a:gd name="connsiteY24" fmla="*/ 95250 h 1581149"/>
                <a:gd name="connsiteX25" fmla="*/ 1254125 w 2591139"/>
                <a:gd name="connsiteY25" fmla="*/ 0 h 1581149"/>
                <a:gd name="connsiteX26" fmla="*/ 898525 w 2591139"/>
                <a:gd name="connsiteY26" fmla="*/ 44450 h 1581149"/>
                <a:gd name="connsiteX27" fmla="*/ 590550 w 2591139"/>
                <a:gd name="connsiteY27" fmla="*/ 206375 h 1581149"/>
                <a:gd name="connsiteX28" fmla="*/ 403225 w 2591139"/>
                <a:gd name="connsiteY28" fmla="*/ 200025 h 1581149"/>
                <a:gd name="connsiteX0" fmla="*/ 403225 w 2591139"/>
                <a:gd name="connsiteY0" fmla="*/ 206375 h 1581149"/>
                <a:gd name="connsiteX1" fmla="*/ 111125 w 2591139"/>
                <a:gd name="connsiteY1" fmla="*/ 498475 h 1581149"/>
                <a:gd name="connsiteX2" fmla="*/ 123825 w 2591139"/>
                <a:gd name="connsiteY2" fmla="*/ 654050 h 1581149"/>
                <a:gd name="connsiteX3" fmla="*/ 38100 w 2591139"/>
                <a:gd name="connsiteY3" fmla="*/ 679450 h 1581149"/>
                <a:gd name="connsiteX4" fmla="*/ 0 w 2591139"/>
                <a:gd name="connsiteY4" fmla="*/ 720725 h 1581149"/>
                <a:gd name="connsiteX5" fmla="*/ 12700 w 2591139"/>
                <a:gd name="connsiteY5" fmla="*/ 800100 h 1581149"/>
                <a:gd name="connsiteX6" fmla="*/ 50800 w 2591139"/>
                <a:gd name="connsiteY6" fmla="*/ 854075 h 1581149"/>
                <a:gd name="connsiteX7" fmla="*/ 714375 w 2591139"/>
                <a:gd name="connsiteY7" fmla="*/ 793750 h 1581149"/>
                <a:gd name="connsiteX8" fmla="*/ 752475 w 2591139"/>
                <a:gd name="connsiteY8" fmla="*/ 1111250 h 1581149"/>
                <a:gd name="connsiteX9" fmla="*/ 1057274 w 2591139"/>
                <a:gd name="connsiteY9" fmla="*/ 1139824 h 1581149"/>
                <a:gd name="connsiteX10" fmla="*/ 1190624 w 2591139"/>
                <a:gd name="connsiteY10" fmla="*/ 1177924 h 1581149"/>
                <a:gd name="connsiteX11" fmla="*/ 1308099 w 2591139"/>
                <a:gd name="connsiteY11" fmla="*/ 1174749 h 1581149"/>
                <a:gd name="connsiteX12" fmla="*/ 1517649 w 2591139"/>
                <a:gd name="connsiteY12" fmla="*/ 1139824 h 1581149"/>
                <a:gd name="connsiteX13" fmla="*/ 1577974 w 2591139"/>
                <a:gd name="connsiteY13" fmla="*/ 1247774 h 1581149"/>
                <a:gd name="connsiteX14" fmla="*/ 1625599 w 2591139"/>
                <a:gd name="connsiteY14" fmla="*/ 1403349 h 1581149"/>
                <a:gd name="connsiteX15" fmla="*/ 1955799 w 2591139"/>
                <a:gd name="connsiteY15" fmla="*/ 1581149 h 1581149"/>
                <a:gd name="connsiteX16" fmla="*/ 2089149 w 2591139"/>
                <a:gd name="connsiteY16" fmla="*/ 1555749 h 1581149"/>
                <a:gd name="connsiteX17" fmla="*/ 2165349 w 2591139"/>
                <a:gd name="connsiteY17" fmla="*/ 1470024 h 1581149"/>
                <a:gd name="connsiteX18" fmla="*/ 2501898 w 2591139"/>
                <a:gd name="connsiteY18" fmla="*/ 1273174 h 1581149"/>
                <a:gd name="connsiteX19" fmla="*/ 2590797 w 2591139"/>
                <a:gd name="connsiteY19" fmla="*/ 1235074 h 1581149"/>
                <a:gd name="connsiteX20" fmla="*/ 2085974 w 2591139"/>
                <a:gd name="connsiteY20" fmla="*/ 225425 h 1581149"/>
                <a:gd name="connsiteX21" fmla="*/ 1895474 w 2591139"/>
                <a:gd name="connsiteY21" fmla="*/ 288925 h 1581149"/>
                <a:gd name="connsiteX22" fmla="*/ 1552574 w 2591139"/>
                <a:gd name="connsiteY22" fmla="*/ 374650 h 1581149"/>
                <a:gd name="connsiteX23" fmla="*/ 1244599 w 2591139"/>
                <a:gd name="connsiteY23" fmla="*/ 358775 h 1581149"/>
                <a:gd name="connsiteX24" fmla="*/ 1301750 w 2591139"/>
                <a:gd name="connsiteY24" fmla="*/ 95250 h 1581149"/>
                <a:gd name="connsiteX25" fmla="*/ 1254125 w 2591139"/>
                <a:gd name="connsiteY25" fmla="*/ 0 h 1581149"/>
                <a:gd name="connsiteX26" fmla="*/ 898525 w 2591139"/>
                <a:gd name="connsiteY26" fmla="*/ 44450 h 1581149"/>
                <a:gd name="connsiteX27" fmla="*/ 590550 w 2591139"/>
                <a:gd name="connsiteY27" fmla="*/ 206375 h 1581149"/>
                <a:gd name="connsiteX28" fmla="*/ 403225 w 2591139"/>
                <a:gd name="connsiteY28" fmla="*/ 200025 h 1581149"/>
                <a:gd name="connsiteX0" fmla="*/ 403225 w 2591139"/>
                <a:gd name="connsiteY0" fmla="*/ 206375 h 1581149"/>
                <a:gd name="connsiteX1" fmla="*/ 111125 w 2591139"/>
                <a:gd name="connsiteY1" fmla="*/ 498475 h 1581149"/>
                <a:gd name="connsiteX2" fmla="*/ 123825 w 2591139"/>
                <a:gd name="connsiteY2" fmla="*/ 654050 h 1581149"/>
                <a:gd name="connsiteX3" fmla="*/ 38100 w 2591139"/>
                <a:gd name="connsiteY3" fmla="*/ 679450 h 1581149"/>
                <a:gd name="connsiteX4" fmla="*/ 0 w 2591139"/>
                <a:gd name="connsiteY4" fmla="*/ 720725 h 1581149"/>
                <a:gd name="connsiteX5" fmla="*/ 12700 w 2591139"/>
                <a:gd name="connsiteY5" fmla="*/ 800100 h 1581149"/>
                <a:gd name="connsiteX6" fmla="*/ 50800 w 2591139"/>
                <a:gd name="connsiteY6" fmla="*/ 854075 h 1581149"/>
                <a:gd name="connsiteX7" fmla="*/ 714375 w 2591139"/>
                <a:gd name="connsiteY7" fmla="*/ 793750 h 1581149"/>
                <a:gd name="connsiteX8" fmla="*/ 752475 w 2591139"/>
                <a:gd name="connsiteY8" fmla="*/ 1111250 h 1581149"/>
                <a:gd name="connsiteX9" fmla="*/ 1057274 w 2591139"/>
                <a:gd name="connsiteY9" fmla="*/ 1139824 h 1581149"/>
                <a:gd name="connsiteX10" fmla="*/ 1190624 w 2591139"/>
                <a:gd name="connsiteY10" fmla="*/ 1177924 h 1581149"/>
                <a:gd name="connsiteX11" fmla="*/ 1308099 w 2591139"/>
                <a:gd name="connsiteY11" fmla="*/ 1174749 h 1581149"/>
                <a:gd name="connsiteX12" fmla="*/ 1517649 w 2591139"/>
                <a:gd name="connsiteY12" fmla="*/ 1139824 h 1581149"/>
                <a:gd name="connsiteX13" fmla="*/ 1577974 w 2591139"/>
                <a:gd name="connsiteY13" fmla="*/ 1247774 h 1581149"/>
                <a:gd name="connsiteX14" fmla="*/ 1625599 w 2591139"/>
                <a:gd name="connsiteY14" fmla="*/ 1403349 h 1581149"/>
                <a:gd name="connsiteX15" fmla="*/ 1955799 w 2591139"/>
                <a:gd name="connsiteY15" fmla="*/ 1581149 h 1581149"/>
                <a:gd name="connsiteX16" fmla="*/ 2089149 w 2591139"/>
                <a:gd name="connsiteY16" fmla="*/ 1555749 h 1581149"/>
                <a:gd name="connsiteX17" fmla="*/ 2165349 w 2591139"/>
                <a:gd name="connsiteY17" fmla="*/ 1470024 h 1581149"/>
                <a:gd name="connsiteX18" fmla="*/ 2501898 w 2591139"/>
                <a:gd name="connsiteY18" fmla="*/ 1273174 h 1581149"/>
                <a:gd name="connsiteX19" fmla="*/ 2590797 w 2591139"/>
                <a:gd name="connsiteY19" fmla="*/ 1235074 h 1581149"/>
                <a:gd name="connsiteX20" fmla="*/ 2085974 w 2591139"/>
                <a:gd name="connsiteY20" fmla="*/ 225425 h 1581149"/>
                <a:gd name="connsiteX21" fmla="*/ 1895474 w 2591139"/>
                <a:gd name="connsiteY21" fmla="*/ 288925 h 1581149"/>
                <a:gd name="connsiteX22" fmla="*/ 1552574 w 2591139"/>
                <a:gd name="connsiteY22" fmla="*/ 374650 h 1581149"/>
                <a:gd name="connsiteX23" fmla="*/ 1244599 w 2591139"/>
                <a:gd name="connsiteY23" fmla="*/ 358775 h 1581149"/>
                <a:gd name="connsiteX24" fmla="*/ 1301750 w 2591139"/>
                <a:gd name="connsiteY24" fmla="*/ 95250 h 1581149"/>
                <a:gd name="connsiteX25" fmla="*/ 1254125 w 2591139"/>
                <a:gd name="connsiteY25" fmla="*/ 0 h 1581149"/>
                <a:gd name="connsiteX26" fmla="*/ 898525 w 2591139"/>
                <a:gd name="connsiteY26" fmla="*/ 44450 h 1581149"/>
                <a:gd name="connsiteX27" fmla="*/ 590550 w 2591139"/>
                <a:gd name="connsiteY27" fmla="*/ 206375 h 1581149"/>
                <a:gd name="connsiteX28" fmla="*/ 403225 w 2591139"/>
                <a:gd name="connsiteY28" fmla="*/ 200025 h 1581149"/>
                <a:gd name="connsiteX0" fmla="*/ 403225 w 2590797"/>
                <a:gd name="connsiteY0" fmla="*/ 206375 h 1581149"/>
                <a:gd name="connsiteX1" fmla="*/ 111125 w 2590797"/>
                <a:gd name="connsiteY1" fmla="*/ 498475 h 1581149"/>
                <a:gd name="connsiteX2" fmla="*/ 123825 w 2590797"/>
                <a:gd name="connsiteY2" fmla="*/ 654050 h 1581149"/>
                <a:gd name="connsiteX3" fmla="*/ 38100 w 2590797"/>
                <a:gd name="connsiteY3" fmla="*/ 679450 h 1581149"/>
                <a:gd name="connsiteX4" fmla="*/ 0 w 2590797"/>
                <a:gd name="connsiteY4" fmla="*/ 720725 h 1581149"/>
                <a:gd name="connsiteX5" fmla="*/ 12700 w 2590797"/>
                <a:gd name="connsiteY5" fmla="*/ 800100 h 1581149"/>
                <a:gd name="connsiteX6" fmla="*/ 50800 w 2590797"/>
                <a:gd name="connsiteY6" fmla="*/ 854075 h 1581149"/>
                <a:gd name="connsiteX7" fmla="*/ 714375 w 2590797"/>
                <a:gd name="connsiteY7" fmla="*/ 793750 h 1581149"/>
                <a:gd name="connsiteX8" fmla="*/ 752475 w 2590797"/>
                <a:gd name="connsiteY8" fmla="*/ 1111250 h 1581149"/>
                <a:gd name="connsiteX9" fmla="*/ 1057274 w 2590797"/>
                <a:gd name="connsiteY9" fmla="*/ 1139824 h 1581149"/>
                <a:gd name="connsiteX10" fmla="*/ 1190624 w 2590797"/>
                <a:gd name="connsiteY10" fmla="*/ 1177924 h 1581149"/>
                <a:gd name="connsiteX11" fmla="*/ 1308099 w 2590797"/>
                <a:gd name="connsiteY11" fmla="*/ 1174749 h 1581149"/>
                <a:gd name="connsiteX12" fmla="*/ 1517649 w 2590797"/>
                <a:gd name="connsiteY12" fmla="*/ 1139824 h 1581149"/>
                <a:gd name="connsiteX13" fmla="*/ 1577974 w 2590797"/>
                <a:gd name="connsiteY13" fmla="*/ 1247774 h 1581149"/>
                <a:gd name="connsiteX14" fmla="*/ 1625599 w 2590797"/>
                <a:gd name="connsiteY14" fmla="*/ 1403349 h 1581149"/>
                <a:gd name="connsiteX15" fmla="*/ 1955799 w 2590797"/>
                <a:gd name="connsiteY15" fmla="*/ 1581149 h 1581149"/>
                <a:gd name="connsiteX16" fmla="*/ 2089149 w 2590797"/>
                <a:gd name="connsiteY16" fmla="*/ 1555749 h 1581149"/>
                <a:gd name="connsiteX17" fmla="*/ 2165349 w 2590797"/>
                <a:gd name="connsiteY17" fmla="*/ 1470024 h 1581149"/>
                <a:gd name="connsiteX18" fmla="*/ 2501898 w 2590797"/>
                <a:gd name="connsiteY18" fmla="*/ 1273174 h 1581149"/>
                <a:gd name="connsiteX19" fmla="*/ 2590797 w 2590797"/>
                <a:gd name="connsiteY19" fmla="*/ 1235074 h 1581149"/>
                <a:gd name="connsiteX20" fmla="*/ 2085974 w 2590797"/>
                <a:gd name="connsiteY20" fmla="*/ 225425 h 1581149"/>
                <a:gd name="connsiteX21" fmla="*/ 1895474 w 2590797"/>
                <a:gd name="connsiteY21" fmla="*/ 288925 h 1581149"/>
                <a:gd name="connsiteX22" fmla="*/ 1552574 w 2590797"/>
                <a:gd name="connsiteY22" fmla="*/ 374650 h 1581149"/>
                <a:gd name="connsiteX23" fmla="*/ 1244599 w 2590797"/>
                <a:gd name="connsiteY23" fmla="*/ 358775 h 1581149"/>
                <a:gd name="connsiteX24" fmla="*/ 1301750 w 2590797"/>
                <a:gd name="connsiteY24" fmla="*/ 95250 h 1581149"/>
                <a:gd name="connsiteX25" fmla="*/ 1254125 w 2590797"/>
                <a:gd name="connsiteY25" fmla="*/ 0 h 1581149"/>
                <a:gd name="connsiteX26" fmla="*/ 898525 w 2590797"/>
                <a:gd name="connsiteY26" fmla="*/ 44450 h 1581149"/>
                <a:gd name="connsiteX27" fmla="*/ 590550 w 2590797"/>
                <a:gd name="connsiteY27" fmla="*/ 206375 h 1581149"/>
                <a:gd name="connsiteX28" fmla="*/ 403225 w 2590797"/>
                <a:gd name="connsiteY28" fmla="*/ 200025 h 1581149"/>
                <a:gd name="connsiteX0" fmla="*/ 403225 w 2590797"/>
                <a:gd name="connsiteY0" fmla="*/ 206375 h 1581149"/>
                <a:gd name="connsiteX1" fmla="*/ 111125 w 2590797"/>
                <a:gd name="connsiteY1" fmla="*/ 498475 h 1581149"/>
                <a:gd name="connsiteX2" fmla="*/ 123825 w 2590797"/>
                <a:gd name="connsiteY2" fmla="*/ 654050 h 1581149"/>
                <a:gd name="connsiteX3" fmla="*/ 38100 w 2590797"/>
                <a:gd name="connsiteY3" fmla="*/ 679450 h 1581149"/>
                <a:gd name="connsiteX4" fmla="*/ 0 w 2590797"/>
                <a:gd name="connsiteY4" fmla="*/ 720725 h 1581149"/>
                <a:gd name="connsiteX5" fmla="*/ 12700 w 2590797"/>
                <a:gd name="connsiteY5" fmla="*/ 800100 h 1581149"/>
                <a:gd name="connsiteX6" fmla="*/ 50800 w 2590797"/>
                <a:gd name="connsiteY6" fmla="*/ 854075 h 1581149"/>
                <a:gd name="connsiteX7" fmla="*/ 714375 w 2590797"/>
                <a:gd name="connsiteY7" fmla="*/ 793750 h 1581149"/>
                <a:gd name="connsiteX8" fmla="*/ 752475 w 2590797"/>
                <a:gd name="connsiteY8" fmla="*/ 1111250 h 1581149"/>
                <a:gd name="connsiteX9" fmla="*/ 1057274 w 2590797"/>
                <a:gd name="connsiteY9" fmla="*/ 1139824 h 1581149"/>
                <a:gd name="connsiteX10" fmla="*/ 1190624 w 2590797"/>
                <a:gd name="connsiteY10" fmla="*/ 1177924 h 1581149"/>
                <a:gd name="connsiteX11" fmla="*/ 1308099 w 2590797"/>
                <a:gd name="connsiteY11" fmla="*/ 1174749 h 1581149"/>
                <a:gd name="connsiteX12" fmla="*/ 1517649 w 2590797"/>
                <a:gd name="connsiteY12" fmla="*/ 1139824 h 1581149"/>
                <a:gd name="connsiteX13" fmla="*/ 1577974 w 2590797"/>
                <a:gd name="connsiteY13" fmla="*/ 1247774 h 1581149"/>
                <a:gd name="connsiteX14" fmla="*/ 1625599 w 2590797"/>
                <a:gd name="connsiteY14" fmla="*/ 1403349 h 1581149"/>
                <a:gd name="connsiteX15" fmla="*/ 1955799 w 2590797"/>
                <a:gd name="connsiteY15" fmla="*/ 1581149 h 1581149"/>
                <a:gd name="connsiteX16" fmla="*/ 2089149 w 2590797"/>
                <a:gd name="connsiteY16" fmla="*/ 1555749 h 1581149"/>
                <a:gd name="connsiteX17" fmla="*/ 2165349 w 2590797"/>
                <a:gd name="connsiteY17" fmla="*/ 1470024 h 1581149"/>
                <a:gd name="connsiteX18" fmla="*/ 2501898 w 2590797"/>
                <a:gd name="connsiteY18" fmla="*/ 1273174 h 1581149"/>
                <a:gd name="connsiteX19" fmla="*/ 2590797 w 2590797"/>
                <a:gd name="connsiteY19" fmla="*/ 1235074 h 1581149"/>
                <a:gd name="connsiteX20" fmla="*/ 2085974 w 2590797"/>
                <a:gd name="connsiteY20" fmla="*/ 225425 h 1581149"/>
                <a:gd name="connsiteX21" fmla="*/ 1895474 w 2590797"/>
                <a:gd name="connsiteY21" fmla="*/ 288925 h 1581149"/>
                <a:gd name="connsiteX22" fmla="*/ 1552574 w 2590797"/>
                <a:gd name="connsiteY22" fmla="*/ 374650 h 1581149"/>
                <a:gd name="connsiteX23" fmla="*/ 1244599 w 2590797"/>
                <a:gd name="connsiteY23" fmla="*/ 358775 h 1581149"/>
                <a:gd name="connsiteX24" fmla="*/ 1301750 w 2590797"/>
                <a:gd name="connsiteY24" fmla="*/ 95250 h 1581149"/>
                <a:gd name="connsiteX25" fmla="*/ 1254125 w 2590797"/>
                <a:gd name="connsiteY25" fmla="*/ 0 h 1581149"/>
                <a:gd name="connsiteX26" fmla="*/ 898525 w 2590797"/>
                <a:gd name="connsiteY26" fmla="*/ 44450 h 1581149"/>
                <a:gd name="connsiteX27" fmla="*/ 590550 w 2590797"/>
                <a:gd name="connsiteY27" fmla="*/ 206375 h 1581149"/>
                <a:gd name="connsiteX28" fmla="*/ 403225 w 2590797"/>
                <a:gd name="connsiteY28" fmla="*/ 200025 h 1581149"/>
                <a:gd name="connsiteX0" fmla="*/ 403225 w 2590847"/>
                <a:gd name="connsiteY0" fmla="*/ 206375 h 1581149"/>
                <a:gd name="connsiteX1" fmla="*/ 111125 w 2590847"/>
                <a:gd name="connsiteY1" fmla="*/ 498475 h 1581149"/>
                <a:gd name="connsiteX2" fmla="*/ 123825 w 2590847"/>
                <a:gd name="connsiteY2" fmla="*/ 654050 h 1581149"/>
                <a:gd name="connsiteX3" fmla="*/ 38100 w 2590847"/>
                <a:gd name="connsiteY3" fmla="*/ 679450 h 1581149"/>
                <a:gd name="connsiteX4" fmla="*/ 0 w 2590847"/>
                <a:gd name="connsiteY4" fmla="*/ 720725 h 1581149"/>
                <a:gd name="connsiteX5" fmla="*/ 12700 w 2590847"/>
                <a:gd name="connsiteY5" fmla="*/ 800100 h 1581149"/>
                <a:gd name="connsiteX6" fmla="*/ 50800 w 2590847"/>
                <a:gd name="connsiteY6" fmla="*/ 854075 h 1581149"/>
                <a:gd name="connsiteX7" fmla="*/ 714375 w 2590847"/>
                <a:gd name="connsiteY7" fmla="*/ 793750 h 1581149"/>
                <a:gd name="connsiteX8" fmla="*/ 752475 w 2590847"/>
                <a:gd name="connsiteY8" fmla="*/ 1111250 h 1581149"/>
                <a:gd name="connsiteX9" fmla="*/ 1057274 w 2590847"/>
                <a:gd name="connsiteY9" fmla="*/ 1139824 h 1581149"/>
                <a:gd name="connsiteX10" fmla="*/ 1190624 w 2590847"/>
                <a:gd name="connsiteY10" fmla="*/ 1177924 h 1581149"/>
                <a:gd name="connsiteX11" fmla="*/ 1308099 w 2590847"/>
                <a:gd name="connsiteY11" fmla="*/ 1174749 h 1581149"/>
                <a:gd name="connsiteX12" fmla="*/ 1517649 w 2590847"/>
                <a:gd name="connsiteY12" fmla="*/ 1139824 h 1581149"/>
                <a:gd name="connsiteX13" fmla="*/ 1577974 w 2590847"/>
                <a:gd name="connsiteY13" fmla="*/ 1247774 h 1581149"/>
                <a:gd name="connsiteX14" fmla="*/ 1625599 w 2590847"/>
                <a:gd name="connsiteY14" fmla="*/ 1403349 h 1581149"/>
                <a:gd name="connsiteX15" fmla="*/ 1955799 w 2590847"/>
                <a:gd name="connsiteY15" fmla="*/ 1581149 h 1581149"/>
                <a:gd name="connsiteX16" fmla="*/ 2089149 w 2590847"/>
                <a:gd name="connsiteY16" fmla="*/ 1555749 h 1581149"/>
                <a:gd name="connsiteX17" fmla="*/ 2165349 w 2590847"/>
                <a:gd name="connsiteY17" fmla="*/ 1470024 h 1581149"/>
                <a:gd name="connsiteX18" fmla="*/ 2501898 w 2590847"/>
                <a:gd name="connsiteY18" fmla="*/ 1273174 h 1581149"/>
                <a:gd name="connsiteX19" fmla="*/ 2590797 w 2590847"/>
                <a:gd name="connsiteY19" fmla="*/ 1235074 h 1581149"/>
                <a:gd name="connsiteX20" fmla="*/ 2505072 w 2590847"/>
                <a:gd name="connsiteY20" fmla="*/ 1038224 h 1581149"/>
                <a:gd name="connsiteX21" fmla="*/ 2085974 w 2590847"/>
                <a:gd name="connsiteY21" fmla="*/ 225425 h 1581149"/>
                <a:gd name="connsiteX22" fmla="*/ 1895474 w 2590847"/>
                <a:gd name="connsiteY22" fmla="*/ 288925 h 1581149"/>
                <a:gd name="connsiteX23" fmla="*/ 1552574 w 2590847"/>
                <a:gd name="connsiteY23" fmla="*/ 374650 h 1581149"/>
                <a:gd name="connsiteX24" fmla="*/ 1244599 w 2590847"/>
                <a:gd name="connsiteY24" fmla="*/ 358775 h 1581149"/>
                <a:gd name="connsiteX25" fmla="*/ 1301750 w 2590847"/>
                <a:gd name="connsiteY25" fmla="*/ 95250 h 1581149"/>
                <a:gd name="connsiteX26" fmla="*/ 1254125 w 2590847"/>
                <a:gd name="connsiteY26" fmla="*/ 0 h 1581149"/>
                <a:gd name="connsiteX27" fmla="*/ 898525 w 2590847"/>
                <a:gd name="connsiteY27" fmla="*/ 44450 h 1581149"/>
                <a:gd name="connsiteX28" fmla="*/ 590550 w 2590847"/>
                <a:gd name="connsiteY28" fmla="*/ 206375 h 1581149"/>
                <a:gd name="connsiteX29" fmla="*/ 403225 w 2590847"/>
                <a:gd name="connsiteY29" fmla="*/ 200025 h 1581149"/>
                <a:gd name="connsiteX0" fmla="*/ 403225 w 2594141"/>
                <a:gd name="connsiteY0" fmla="*/ 206375 h 1581149"/>
                <a:gd name="connsiteX1" fmla="*/ 111125 w 2594141"/>
                <a:gd name="connsiteY1" fmla="*/ 498475 h 1581149"/>
                <a:gd name="connsiteX2" fmla="*/ 123825 w 2594141"/>
                <a:gd name="connsiteY2" fmla="*/ 654050 h 1581149"/>
                <a:gd name="connsiteX3" fmla="*/ 38100 w 2594141"/>
                <a:gd name="connsiteY3" fmla="*/ 679450 h 1581149"/>
                <a:gd name="connsiteX4" fmla="*/ 0 w 2594141"/>
                <a:gd name="connsiteY4" fmla="*/ 720725 h 1581149"/>
                <a:gd name="connsiteX5" fmla="*/ 12700 w 2594141"/>
                <a:gd name="connsiteY5" fmla="*/ 800100 h 1581149"/>
                <a:gd name="connsiteX6" fmla="*/ 50800 w 2594141"/>
                <a:gd name="connsiteY6" fmla="*/ 854075 h 1581149"/>
                <a:gd name="connsiteX7" fmla="*/ 714375 w 2594141"/>
                <a:gd name="connsiteY7" fmla="*/ 793750 h 1581149"/>
                <a:gd name="connsiteX8" fmla="*/ 752475 w 2594141"/>
                <a:gd name="connsiteY8" fmla="*/ 1111250 h 1581149"/>
                <a:gd name="connsiteX9" fmla="*/ 1057274 w 2594141"/>
                <a:gd name="connsiteY9" fmla="*/ 1139824 h 1581149"/>
                <a:gd name="connsiteX10" fmla="*/ 1190624 w 2594141"/>
                <a:gd name="connsiteY10" fmla="*/ 1177924 h 1581149"/>
                <a:gd name="connsiteX11" fmla="*/ 1308099 w 2594141"/>
                <a:gd name="connsiteY11" fmla="*/ 1174749 h 1581149"/>
                <a:gd name="connsiteX12" fmla="*/ 1517649 w 2594141"/>
                <a:gd name="connsiteY12" fmla="*/ 1139824 h 1581149"/>
                <a:gd name="connsiteX13" fmla="*/ 1577974 w 2594141"/>
                <a:gd name="connsiteY13" fmla="*/ 1247774 h 1581149"/>
                <a:gd name="connsiteX14" fmla="*/ 1625599 w 2594141"/>
                <a:gd name="connsiteY14" fmla="*/ 1403349 h 1581149"/>
                <a:gd name="connsiteX15" fmla="*/ 1955799 w 2594141"/>
                <a:gd name="connsiteY15" fmla="*/ 1581149 h 1581149"/>
                <a:gd name="connsiteX16" fmla="*/ 2089149 w 2594141"/>
                <a:gd name="connsiteY16" fmla="*/ 1555749 h 1581149"/>
                <a:gd name="connsiteX17" fmla="*/ 2165349 w 2594141"/>
                <a:gd name="connsiteY17" fmla="*/ 1470024 h 1581149"/>
                <a:gd name="connsiteX18" fmla="*/ 2501898 w 2594141"/>
                <a:gd name="connsiteY18" fmla="*/ 1273174 h 1581149"/>
                <a:gd name="connsiteX19" fmla="*/ 2590797 w 2594141"/>
                <a:gd name="connsiteY19" fmla="*/ 1235074 h 1581149"/>
                <a:gd name="connsiteX20" fmla="*/ 2530472 w 2594141"/>
                <a:gd name="connsiteY20" fmla="*/ 1006474 h 1581149"/>
                <a:gd name="connsiteX21" fmla="*/ 2085974 w 2594141"/>
                <a:gd name="connsiteY21" fmla="*/ 225425 h 1581149"/>
                <a:gd name="connsiteX22" fmla="*/ 1895474 w 2594141"/>
                <a:gd name="connsiteY22" fmla="*/ 288925 h 1581149"/>
                <a:gd name="connsiteX23" fmla="*/ 1552574 w 2594141"/>
                <a:gd name="connsiteY23" fmla="*/ 374650 h 1581149"/>
                <a:gd name="connsiteX24" fmla="*/ 1244599 w 2594141"/>
                <a:gd name="connsiteY24" fmla="*/ 358775 h 1581149"/>
                <a:gd name="connsiteX25" fmla="*/ 1301750 w 2594141"/>
                <a:gd name="connsiteY25" fmla="*/ 95250 h 1581149"/>
                <a:gd name="connsiteX26" fmla="*/ 1254125 w 2594141"/>
                <a:gd name="connsiteY26" fmla="*/ 0 h 1581149"/>
                <a:gd name="connsiteX27" fmla="*/ 898525 w 2594141"/>
                <a:gd name="connsiteY27" fmla="*/ 44450 h 1581149"/>
                <a:gd name="connsiteX28" fmla="*/ 590550 w 2594141"/>
                <a:gd name="connsiteY28" fmla="*/ 206375 h 1581149"/>
                <a:gd name="connsiteX29" fmla="*/ 403225 w 2594141"/>
                <a:gd name="connsiteY29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085974 w 2590801"/>
                <a:gd name="connsiteY21" fmla="*/ 225425 h 1581149"/>
                <a:gd name="connsiteX22" fmla="*/ 1895474 w 2590801"/>
                <a:gd name="connsiteY22" fmla="*/ 288925 h 1581149"/>
                <a:gd name="connsiteX23" fmla="*/ 1552574 w 2590801"/>
                <a:gd name="connsiteY23" fmla="*/ 374650 h 1581149"/>
                <a:gd name="connsiteX24" fmla="*/ 1244599 w 2590801"/>
                <a:gd name="connsiteY24" fmla="*/ 358775 h 1581149"/>
                <a:gd name="connsiteX25" fmla="*/ 1301750 w 2590801"/>
                <a:gd name="connsiteY25" fmla="*/ 95250 h 1581149"/>
                <a:gd name="connsiteX26" fmla="*/ 1254125 w 2590801"/>
                <a:gd name="connsiteY26" fmla="*/ 0 h 1581149"/>
                <a:gd name="connsiteX27" fmla="*/ 898525 w 2590801"/>
                <a:gd name="connsiteY27" fmla="*/ 44450 h 1581149"/>
                <a:gd name="connsiteX28" fmla="*/ 590550 w 2590801"/>
                <a:gd name="connsiteY28" fmla="*/ 206375 h 1581149"/>
                <a:gd name="connsiteX29" fmla="*/ 403225 w 2590801"/>
                <a:gd name="connsiteY29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66972 w 2590801"/>
                <a:gd name="connsiteY21" fmla="*/ 879474 h 1581149"/>
                <a:gd name="connsiteX22" fmla="*/ 2085974 w 2590801"/>
                <a:gd name="connsiteY22" fmla="*/ 225425 h 1581149"/>
                <a:gd name="connsiteX23" fmla="*/ 1895474 w 2590801"/>
                <a:gd name="connsiteY23" fmla="*/ 288925 h 1581149"/>
                <a:gd name="connsiteX24" fmla="*/ 1552574 w 2590801"/>
                <a:gd name="connsiteY24" fmla="*/ 374650 h 1581149"/>
                <a:gd name="connsiteX25" fmla="*/ 1244599 w 2590801"/>
                <a:gd name="connsiteY25" fmla="*/ 358775 h 1581149"/>
                <a:gd name="connsiteX26" fmla="*/ 1301750 w 2590801"/>
                <a:gd name="connsiteY26" fmla="*/ 95250 h 1581149"/>
                <a:gd name="connsiteX27" fmla="*/ 1254125 w 2590801"/>
                <a:gd name="connsiteY27" fmla="*/ 0 h 1581149"/>
                <a:gd name="connsiteX28" fmla="*/ 898525 w 2590801"/>
                <a:gd name="connsiteY28" fmla="*/ 44450 h 1581149"/>
                <a:gd name="connsiteX29" fmla="*/ 590550 w 2590801"/>
                <a:gd name="connsiteY29" fmla="*/ 206375 h 1581149"/>
                <a:gd name="connsiteX30" fmla="*/ 403225 w 2590801"/>
                <a:gd name="connsiteY30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7447 w 2590801"/>
                <a:gd name="connsiteY21" fmla="*/ 914399 h 1581149"/>
                <a:gd name="connsiteX22" fmla="*/ 2085974 w 2590801"/>
                <a:gd name="connsiteY22" fmla="*/ 225425 h 1581149"/>
                <a:gd name="connsiteX23" fmla="*/ 1895474 w 2590801"/>
                <a:gd name="connsiteY23" fmla="*/ 288925 h 1581149"/>
                <a:gd name="connsiteX24" fmla="*/ 1552574 w 2590801"/>
                <a:gd name="connsiteY24" fmla="*/ 374650 h 1581149"/>
                <a:gd name="connsiteX25" fmla="*/ 1244599 w 2590801"/>
                <a:gd name="connsiteY25" fmla="*/ 358775 h 1581149"/>
                <a:gd name="connsiteX26" fmla="*/ 1301750 w 2590801"/>
                <a:gd name="connsiteY26" fmla="*/ 95250 h 1581149"/>
                <a:gd name="connsiteX27" fmla="*/ 1254125 w 2590801"/>
                <a:gd name="connsiteY27" fmla="*/ 0 h 1581149"/>
                <a:gd name="connsiteX28" fmla="*/ 898525 w 2590801"/>
                <a:gd name="connsiteY28" fmla="*/ 44450 h 1581149"/>
                <a:gd name="connsiteX29" fmla="*/ 590550 w 2590801"/>
                <a:gd name="connsiteY29" fmla="*/ 206375 h 1581149"/>
                <a:gd name="connsiteX30" fmla="*/ 403225 w 2590801"/>
                <a:gd name="connsiteY30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7447 w 2590801"/>
                <a:gd name="connsiteY21" fmla="*/ 914399 h 1581149"/>
                <a:gd name="connsiteX22" fmla="*/ 2085974 w 2590801"/>
                <a:gd name="connsiteY22" fmla="*/ 225425 h 1581149"/>
                <a:gd name="connsiteX23" fmla="*/ 1895474 w 2590801"/>
                <a:gd name="connsiteY23" fmla="*/ 288925 h 1581149"/>
                <a:gd name="connsiteX24" fmla="*/ 1552574 w 2590801"/>
                <a:gd name="connsiteY24" fmla="*/ 374650 h 1581149"/>
                <a:gd name="connsiteX25" fmla="*/ 1244599 w 2590801"/>
                <a:gd name="connsiteY25" fmla="*/ 358775 h 1581149"/>
                <a:gd name="connsiteX26" fmla="*/ 1301750 w 2590801"/>
                <a:gd name="connsiteY26" fmla="*/ 95250 h 1581149"/>
                <a:gd name="connsiteX27" fmla="*/ 1254125 w 2590801"/>
                <a:gd name="connsiteY27" fmla="*/ 0 h 1581149"/>
                <a:gd name="connsiteX28" fmla="*/ 898525 w 2590801"/>
                <a:gd name="connsiteY28" fmla="*/ 44450 h 1581149"/>
                <a:gd name="connsiteX29" fmla="*/ 590550 w 2590801"/>
                <a:gd name="connsiteY29" fmla="*/ 206375 h 1581149"/>
                <a:gd name="connsiteX30" fmla="*/ 403225 w 2590801"/>
                <a:gd name="connsiteY30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7447 w 2590801"/>
                <a:gd name="connsiteY21" fmla="*/ 914399 h 1581149"/>
                <a:gd name="connsiteX22" fmla="*/ 2085974 w 2590801"/>
                <a:gd name="connsiteY22" fmla="*/ 225425 h 1581149"/>
                <a:gd name="connsiteX23" fmla="*/ 1895474 w 2590801"/>
                <a:gd name="connsiteY23" fmla="*/ 288925 h 1581149"/>
                <a:gd name="connsiteX24" fmla="*/ 1552574 w 2590801"/>
                <a:gd name="connsiteY24" fmla="*/ 374650 h 1581149"/>
                <a:gd name="connsiteX25" fmla="*/ 1244599 w 2590801"/>
                <a:gd name="connsiteY25" fmla="*/ 358775 h 1581149"/>
                <a:gd name="connsiteX26" fmla="*/ 1301750 w 2590801"/>
                <a:gd name="connsiteY26" fmla="*/ 95250 h 1581149"/>
                <a:gd name="connsiteX27" fmla="*/ 1254125 w 2590801"/>
                <a:gd name="connsiteY27" fmla="*/ 0 h 1581149"/>
                <a:gd name="connsiteX28" fmla="*/ 898525 w 2590801"/>
                <a:gd name="connsiteY28" fmla="*/ 44450 h 1581149"/>
                <a:gd name="connsiteX29" fmla="*/ 590550 w 2590801"/>
                <a:gd name="connsiteY29" fmla="*/ 206375 h 1581149"/>
                <a:gd name="connsiteX30" fmla="*/ 403225 w 2590801"/>
                <a:gd name="connsiteY30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7447 w 2590801"/>
                <a:gd name="connsiteY21" fmla="*/ 914399 h 1581149"/>
                <a:gd name="connsiteX22" fmla="*/ 2368547 w 2590801"/>
                <a:gd name="connsiteY22" fmla="*/ 739774 h 1581149"/>
                <a:gd name="connsiteX23" fmla="*/ 2085974 w 2590801"/>
                <a:gd name="connsiteY23" fmla="*/ 225425 h 1581149"/>
                <a:gd name="connsiteX24" fmla="*/ 1895474 w 2590801"/>
                <a:gd name="connsiteY24" fmla="*/ 288925 h 1581149"/>
                <a:gd name="connsiteX25" fmla="*/ 1552574 w 2590801"/>
                <a:gd name="connsiteY25" fmla="*/ 374650 h 1581149"/>
                <a:gd name="connsiteX26" fmla="*/ 1244599 w 2590801"/>
                <a:gd name="connsiteY26" fmla="*/ 358775 h 1581149"/>
                <a:gd name="connsiteX27" fmla="*/ 1301750 w 2590801"/>
                <a:gd name="connsiteY27" fmla="*/ 95250 h 1581149"/>
                <a:gd name="connsiteX28" fmla="*/ 1254125 w 2590801"/>
                <a:gd name="connsiteY28" fmla="*/ 0 h 1581149"/>
                <a:gd name="connsiteX29" fmla="*/ 898525 w 2590801"/>
                <a:gd name="connsiteY29" fmla="*/ 44450 h 1581149"/>
                <a:gd name="connsiteX30" fmla="*/ 590550 w 2590801"/>
                <a:gd name="connsiteY30" fmla="*/ 206375 h 1581149"/>
                <a:gd name="connsiteX31" fmla="*/ 403225 w 2590801"/>
                <a:gd name="connsiteY31" fmla="*/ 200025 h 1581149"/>
                <a:gd name="connsiteX0" fmla="*/ 403225 w 2592625"/>
                <a:gd name="connsiteY0" fmla="*/ 206375 h 1581149"/>
                <a:gd name="connsiteX1" fmla="*/ 111125 w 2592625"/>
                <a:gd name="connsiteY1" fmla="*/ 498475 h 1581149"/>
                <a:gd name="connsiteX2" fmla="*/ 123825 w 2592625"/>
                <a:gd name="connsiteY2" fmla="*/ 654050 h 1581149"/>
                <a:gd name="connsiteX3" fmla="*/ 38100 w 2592625"/>
                <a:gd name="connsiteY3" fmla="*/ 679450 h 1581149"/>
                <a:gd name="connsiteX4" fmla="*/ 0 w 2592625"/>
                <a:gd name="connsiteY4" fmla="*/ 720725 h 1581149"/>
                <a:gd name="connsiteX5" fmla="*/ 12700 w 2592625"/>
                <a:gd name="connsiteY5" fmla="*/ 800100 h 1581149"/>
                <a:gd name="connsiteX6" fmla="*/ 50800 w 2592625"/>
                <a:gd name="connsiteY6" fmla="*/ 854075 h 1581149"/>
                <a:gd name="connsiteX7" fmla="*/ 714375 w 2592625"/>
                <a:gd name="connsiteY7" fmla="*/ 793750 h 1581149"/>
                <a:gd name="connsiteX8" fmla="*/ 752475 w 2592625"/>
                <a:gd name="connsiteY8" fmla="*/ 1111250 h 1581149"/>
                <a:gd name="connsiteX9" fmla="*/ 1057274 w 2592625"/>
                <a:gd name="connsiteY9" fmla="*/ 1139824 h 1581149"/>
                <a:gd name="connsiteX10" fmla="*/ 1190624 w 2592625"/>
                <a:gd name="connsiteY10" fmla="*/ 1177924 h 1581149"/>
                <a:gd name="connsiteX11" fmla="*/ 1308099 w 2592625"/>
                <a:gd name="connsiteY11" fmla="*/ 1174749 h 1581149"/>
                <a:gd name="connsiteX12" fmla="*/ 1517649 w 2592625"/>
                <a:gd name="connsiteY12" fmla="*/ 1139824 h 1581149"/>
                <a:gd name="connsiteX13" fmla="*/ 1577974 w 2592625"/>
                <a:gd name="connsiteY13" fmla="*/ 1247774 h 1581149"/>
                <a:gd name="connsiteX14" fmla="*/ 1625599 w 2592625"/>
                <a:gd name="connsiteY14" fmla="*/ 1403349 h 1581149"/>
                <a:gd name="connsiteX15" fmla="*/ 1955799 w 2592625"/>
                <a:gd name="connsiteY15" fmla="*/ 1581149 h 1581149"/>
                <a:gd name="connsiteX16" fmla="*/ 2089149 w 2592625"/>
                <a:gd name="connsiteY16" fmla="*/ 1555749 h 1581149"/>
                <a:gd name="connsiteX17" fmla="*/ 2165349 w 2592625"/>
                <a:gd name="connsiteY17" fmla="*/ 1470024 h 1581149"/>
                <a:gd name="connsiteX18" fmla="*/ 2501898 w 2592625"/>
                <a:gd name="connsiteY18" fmla="*/ 1273174 h 1581149"/>
                <a:gd name="connsiteX19" fmla="*/ 2590797 w 2592625"/>
                <a:gd name="connsiteY19" fmla="*/ 1235074 h 1581149"/>
                <a:gd name="connsiteX20" fmla="*/ 2530472 w 2592625"/>
                <a:gd name="connsiteY20" fmla="*/ 1006474 h 1581149"/>
                <a:gd name="connsiteX21" fmla="*/ 2457447 w 2592625"/>
                <a:gd name="connsiteY21" fmla="*/ 914399 h 1581149"/>
                <a:gd name="connsiteX22" fmla="*/ 2581272 w 2592625"/>
                <a:gd name="connsiteY22" fmla="*/ 415924 h 1581149"/>
                <a:gd name="connsiteX23" fmla="*/ 2085974 w 2592625"/>
                <a:gd name="connsiteY23" fmla="*/ 225425 h 1581149"/>
                <a:gd name="connsiteX24" fmla="*/ 1895474 w 2592625"/>
                <a:gd name="connsiteY24" fmla="*/ 288925 h 1581149"/>
                <a:gd name="connsiteX25" fmla="*/ 1552574 w 2592625"/>
                <a:gd name="connsiteY25" fmla="*/ 374650 h 1581149"/>
                <a:gd name="connsiteX26" fmla="*/ 1244599 w 2592625"/>
                <a:gd name="connsiteY26" fmla="*/ 358775 h 1581149"/>
                <a:gd name="connsiteX27" fmla="*/ 1301750 w 2592625"/>
                <a:gd name="connsiteY27" fmla="*/ 95250 h 1581149"/>
                <a:gd name="connsiteX28" fmla="*/ 1254125 w 2592625"/>
                <a:gd name="connsiteY28" fmla="*/ 0 h 1581149"/>
                <a:gd name="connsiteX29" fmla="*/ 898525 w 2592625"/>
                <a:gd name="connsiteY29" fmla="*/ 44450 h 1581149"/>
                <a:gd name="connsiteX30" fmla="*/ 590550 w 2592625"/>
                <a:gd name="connsiteY30" fmla="*/ 206375 h 1581149"/>
                <a:gd name="connsiteX31" fmla="*/ 403225 w 2592625"/>
                <a:gd name="connsiteY31" fmla="*/ 200025 h 1581149"/>
                <a:gd name="connsiteX0" fmla="*/ 403225 w 2592625"/>
                <a:gd name="connsiteY0" fmla="*/ 206375 h 1581149"/>
                <a:gd name="connsiteX1" fmla="*/ 111125 w 2592625"/>
                <a:gd name="connsiteY1" fmla="*/ 498475 h 1581149"/>
                <a:gd name="connsiteX2" fmla="*/ 123825 w 2592625"/>
                <a:gd name="connsiteY2" fmla="*/ 654050 h 1581149"/>
                <a:gd name="connsiteX3" fmla="*/ 38100 w 2592625"/>
                <a:gd name="connsiteY3" fmla="*/ 679450 h 1581149"/>
                <a:gd name="connsiteX4" fmla="*/ 0 w 2592625"/>
                <a:gd name="connsiteY4" fmla="*/ 720725 h 1581149"/>
                <a:gd name="connsiteX5" fmla="*/ 12700 w 2592625"/>
                <a:gd name="connsiteY5" fmla="*/ 800100 h 1581149"/>
                <a:gd name="connsiteX6" fmla="*/ 50800 w 2592625"/>
                <a:gd name="connsiteY6" fmla="*/ 854075 h 1581149"/>
                <a:gd name="connsiteX7" fmla="*/ 714375 w 2592625"/>
                <a:gd name="connsiteY7" fmla="*/ 793750 h 1581149"/>
                <a:gd name="connsiteX8" fmla="*/ 752475 w 2592625"/>
                <a:gd name="connsiteY8" fmla="*/ 1111250 h 1581149"/>
                <a:gd name="connsiteX9" fmla="*/ 1057274 w 2592625"/>
                <a:gd name="connsiteY9" fmla="*/ 1139824 h 1581149"/>
                <a:gd name="connsiteX10" fmla="*/ 1190624 w 2592625"/>
                <a:gd name="connsiteY10" fmla="*/ 1177924 h 1581149"/>
                <a:gd name="connsiteX11" fmla="*/ 1308099 w 2592625"/>
                <a:gd name="connsiteY11" fmla="*/ 1174749 h 1581149"/>
                <a:gd name="connsiteX12" fmla="*/ 1517649 w 2592625"/>
                <a:gd name="connsiteY12" fmla="*/ 1139824 h 1581149"/>
                <a:gd name="connsiteX13" fmla="*/ 1577974 w 2592625"/>
                <a:gd name="connsiteY13" fmla="*/ 1247774 h 1581149"/>
                <a:gd name="connsiteX14" fmla="*/ 1625599 w 2592625"/>
                <a:gd name="connsiteY14" fmla="*/ 1403349 h 1581149"/>
                <a:gd name="connsiteX15" fmla="*/ 1955799 w 2592625"/>
                <a:gd name="connsiteY15" fmla="*/ 1581149 h 1581149"/>
                <a:gd name="connsiteX16" fmla="*/ 2089149 w 2592625"/>
                <a:gd name="connsiteY16" fmla="*/ 1555749 h 1581149"/>
                <a:gd name="connsiteX17" fmla="*/ 2165349 w 2592625"/>
                <a:gd name="connsiteY17" fmla="*/ 1470024 h 1581149"/>
                <a:gd name="connsiteX18" fmla="*/ 2501898 w 2592625"/>
                <a:gd name="connsiteY18" fmla="*/ 1273174 h 1581149"/>
                <a:gd name="connsiteX19" fmla="*/ 2590797 w 2592625"/>
                <a:gd name="connsiteY19" fmla="*/ 1235074 h 1581149"/>
                <a:gd name="connsiteX20" fmla="*/ 2530472 w 2592625"/>
                <a:gd name="connsiteY20" fmla="*/ 1006474 h 1581149"/>
                <a:gd name="connsiteX21" fmla="*/ 2457447 w 2592625"/>
                <a:gd name="connsiteY21" fmla="*/ 914399 h 1581149"/>
                <a:gd name="connsiteX22" fmla="*/ 2581272 w 2592625"/>
                <a:gd name="connsiteY22" fmla="*/ 415924 h 1581149"/>
                <a:gd name="connsiteX23" fmla="*/ 2085974 w 2592625"/>
                <a:gd name="connsiteY23" fmla="*/ 225425 h 1581149"/>
                <a:gd name="connsiteX24" fmla="*/ 1895474 w 2592625"/>
                <a:gd name="connsiteY24" fmla="*/ 288925 h 1581149"/>
                <a:gd name="connsiteX25" fmla="*/ 1552574 w 2592625"/>
                <a:gd name="connsiteY25" fmla="*/ 374650 h 1581149"/>
                <a:gd name="connsiteX26" fmla="*/ 1244599 w 2592625"/>
                <a:gd name="connsiteY26" fmla="*/ 358775 h 1581149"/>
                <a:gd name="connsiteX27" fmla="*/ 1301750 w 2592625"/>
                <a:gd name="connsiteY27" fmla="*/ 95250 h 1581149"/>
                <a:gd name="connsiteX28" fmla="*/ 1254125 w 2592625"/>
                <a:gd name="connsiteY28" fmla="*/ 0 h 1581149"/>
                <a:gd name="connsiteX29" fmla="*/ 898525 w 2592625"/>
                <a:gd name="connsiteY29" fmla="*/ 44450 h 1581149"/>
                <a:gd name="connsiteX30" fmla="*/ 590550 w 2592625"/>
                <a:gd name="connsiteY30" fmla="*/ 206375 h 1581149"/>
                <a:gd name="connsiteX31" fmla="*/ 403225 w 2592625"/>
                <a:gd name="connsiteY31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7447 w 2590801"/>
                <a:gd name="connsiteY21" fmla="*/ 914399 h 1581149"/>
                <a:gd name="connsiteX22" fmla="*/ 2581272 w 2590801"/>
                <a:gd name="connsiteY22" fmla="*/ 415924 h 1581149"/>
                <a:gd name="connsiteX23" fmla="*/ 2085974 w 2590801"/>
                <a:gd name="connsiteY23" fmla="*/ 225425 h 1581149"/>
                <a:gd name="connsiteX24" fmla="*/ 1895474 w 2590801"/>
                <a:gd name="connsiteY24" fmla="*/ 288925 h 1581149"/>
                <a:gd name="connsiteX25" fmla="*/ 1552574 w 2590801"/>
                <a:gd name="connsiteY25" fmla="*/ 374650 h 1581149"/>
                <a:gd name="connsiteX26" fmla="*/ 1244599 w 2590801"/>
                <a:gd name="connsiteY26" fmla="*/ 358775 h 1581149"/>
                <a:gd name="connsiteX27" fmla="*/ 1301750 w 2590801"/>
                <a:gd name="connsiteY27" fmla="*/ 95250 h 1581149"/>
                <a:gd name="connsiteX28" fmla="*/ 1254125 w 2590801"/>
                <a:gd name="connsiteY28" fmla="*/ 0 h 1581149"/>
                <a:gd name="connsiteX29" fmla="*/ 898525 w 2590801"/>
                <a:gd name="connsiteY29" fmla="*/ 44450 h 1581149"/>
                <a:gd name="connsiteX30" fmla="*/ 590550 w 2590801"/>
                <a:gd name="connsiteY30" fmla="*/ 206375 h 1581149"/>
                <a:gd name="connsiteX31" fmla="*/ 403225 w 2590801"/>
                <a:gd name="connsiteY31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7447 w 2590801"/>
                <a:gd name="connsiteY21" fmla="*/ 914399 h 1581149"/>
                <a:gd name="connsiteX22" fmla="*/ 2590797 w 2590801"/>
                <a:gd name="connsiteY22" fmla="*/ 438149 h 1581149"/>
                <a:gd name="connsiteX23" fmla="*/ 2085974 w 2590801"/>
                <a:gd name="connsiteY23" fmla="*/ 225425 h 1581149"/>
                <a:gd name="connsiteX24" fmla="*/ 1895474 w 2590801"/>
                <a:gd name="connsiteY24" fmla="*/ 288925 h 1581149"/>
                <a:gd name="connsiteX25" fmla="*/ 1552574 w 2590801"/>
                <a:gd name="connsiteY25" fmla="*/ 374650 h 1581149"/>
                <a:gd name="connsiteX26" fmla="*/ 1244599 w 2590801"/>
                <a:gd name="connsiteY26" fmla="*/ 358775 h 1581149"/>
                <a:gd name="connsiteX27" fmla="*/ 1301750 w 2590801"/>
                <a:gd name="connsiteY27" fmla="*/ 95250 h 1581149"/>
                <a:gd name="connsiteX28" fmla="*/ 1254125 w 2590801"/>
                <a:gd name="connsiteY28" fmla="*/ 0 h 1581149"/>
                <a:gd name="connsiteX29" fmla="*/ 898525 w 2590801"/>
                <a:gd name="connsiteY29" fmla="*/ 44450 h 1581149"/>
                <a:gd name="connsiteX30" fmla="*/ 590550 w 2590801"/>
                <a:gd name="connsiteY30" fmla="*/ 206375 h 1581149"/>
                <a:gd name="connsiteX31" fmla="*/ 403225 w 2590801"/>
                <a:gd name="connsiteY31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7447 w 2590801"/>
                <a:gd name="connsiteY21" fmla="*/ 914399 h 1581149"/>
                <a:gd name="connsiteX22" fmla="*/ 2590797 w 2590801"/>
                <a:gd name="connsiteY22" fmla="*/ 438149 h 1581149"/>
                <a:gd name="connsiteX23" fmla="*/ 2085974 w 2590801"/>
                <a:gd name="connsiteY23" fmla="*/ 225425 h 1581149"/>
                <a:gd name="connsiteX24" fmla="*/ 1895474 w 2590801"/>
                <a:gd name="connsiteY24" fmla="*/ 288925 h 1581149"/>
                <a:gd name="connsiteX25" fmla="*/ 1552574 w 2590801"/>
                <a:gd name="connsiteY25" fmla="*/ 374650 h 1581149"/>
                <a:gd name="connsiteX26" fmla="*/ 1244599 w 2590801"/>
                <a:gd name="connsiteY26" fmla="*/ 358775 h 1581149"/>
                <a:gd name="connsiteX27" fmla="*/ 1301750 w 2590801"/>
                <a:gd name="connsiteY27" fmla="*/ 95250 h 1581149"/>
                <a:gd name="connsiteX28" fmla="*/ 1254125 w 2590801"/>
                <a:gd name="connsiteY28" fmla="*/ 0 h 1581149"/>
                <a:gd name="connsiteX29" fmla="*/ 898525 w 2590801"/>
                <a:gd name="connsiteY29" fmla="*/ 44450 h 1581149"/>
                <a:gd name="connsiteX30" fmla="*/ 590550 w 2590801"/>
                <a:gd name="connsiteY30" fmla="*/ 206375 h 1581149"/>
                <a:gd name="connsiteX31" fmla="*/ 403225 w 2590801"/>
                <a:gd name="connsiteY31" fmla="*/ 200025 h 1581149"/>
                <a:gd name="connsiteX0" fmla="*/ 403225 w 2590801"/>
                <a:gd name="connsiteY0" fmla="*/ 206375 h 1581149"/>
                <a:gd name="connsiteX1" fmla="*/ 111125 w 2590801"/>
                <a:gd name="connsiteY1" fmla="*/ 498475 h 1581149"/>
                <a:gd name="connsiteX2" fmla="*/ 123825 w 2590801"/>
                <a:gd name="connsiteY2" fmla="*/ 654050 h 1581149"/>
                <a:gd name="connsiteX3" fmla="*/ 38100 w 2590801"/>
                <a:gd name="connsiteY3" fmla="*/ 679450 h 1581149"/>
                <a:gd name="connsiteX4" fmla="*/ 0 w 2590801"/>
                <a:gd name="connsiteY4" fmla="*/ 720725 h 1581149"/>
                <a:gd name="connsiteX5" fmla="*/ 12700 w 2590801"/>
                <a:gd name="connsiteY5" fmla="*/ 800100 h 1581149"/>
                <a:gd name="connsiteX6" fmla="*/ 50800 w 2590801"/>
                <a:gd name="connsiteY6" fmla="*/ 854075 h 1581149"/>
                <a:gd name="connsiteX7" fmla="*/ 714375 w 2590801"/>
                <a:gd name="connsiteY7" fmla="*/ 793750 h 1581149"/>
                <a:gd name="connsiteX8" fmla="*/ 752475 w 2590801"/>
                <a:gd name="connsiteY8" fmla="*/ 1111250 h 1581149"/>
                <a:gd name="connsiteX9" fmla="*/ 1057274 w 2590801"/>
                <a:gd name="connsiteY9" fmla="*/ 1139824 h 1581149"/>
                <a:gd name="connsiteX10" fmla="*/ 1190624 w 2590801"/>
                <a:gd name="connsiteY10" fmla="*/ 1177924 h 1581149"/>
                <a:gd name="connsiteX11" fmla="*/ 1308099 w 2590801"/>
                <a:gd name="connsiteY11" fmla="*/ 1174749 h 1581149"/>
                <a:gd name="connsiteX12" fmla="*/ 1517649 w 2590801"/>
                <a:gd name="connsiteY12" fmla="*/ 1139824 h 1581149"/>
                <a:gd name="connsiteX13" fmla="*/ 1577974 w 2590801"/>
                <a:gd name="connsiteY13" fmla="*/ 1247774 h 1581149"/>
                <a:gd name="connsiteX14" fmla="*/ 1625599 w 2590801"/>
                <a:gd name="connsiteY14" fmla="*/ 1403349 h 1581149"/>
                <a:gd name="connsiteX15" fmla="*/ 1955799 w 2590801"/>
                <a:gd name="connsiteY15" fmla="*/ 1581149 h 1581149"/>
                <a:gd name="connsiteX16" fmla="*/ 2089149 w 2590801"/>
                <a:gd name="connsiteY16" fmla="*/ 1555749 h 1581149"/>
                <a:gd name="connsiteX17" fmla="*/ 2165349 w 2590801"/>
                <a:gd name="connsiteY17" fmla="*/ 1470024 h 1581149"/>
                <a:gd name="connsiteX18" fmla="*/ 2501898 w 2590801"/>
                <a:gd name="connsiteY18" fmla="*/ 1273174 h 1581149"/>
                <a:gd name="connsiteX19" fmla="*/ 2590797 w 2590801"/>
                <a:gd name="connsiteY19" fmla="*/ 1235074 h 1581149"/>
                <a:gd name="connsiteX20" fmla="*/ 2530472 w 2590801"/>
                <a:gd name="connsiteY20" fmla="*/ 1006474 h 1581149"/>
                <a:gd name="connsiteX21" fmla="*/ 2454272 w 2590801"/>
                <a:gd name="connsiteY21" fmla="*/ 892174 h 1581149"/>
                <a:gd name="connsiteX22" fmla="*/ 2590797 w 2590801"/>
                <a:gd name="connsiteY22" fmla="*/ 438149 h 1581149"/>
                <a:gd name="connsiteX23" fmla="*/ 2085974 w 2590801"/>
                <a:gd name="connsiteY23" fmla="*/ 225425 h 1581149"/>
                <a:gd name="connsiteX24" fmla="*/ 1895474 w 2590801"/>
                <a:gd name="connsiteY24" fmla="*/ 288925 h 1581149"/>
                <a:gd name="connsiteX25" fmla="*/ 1552574 w 2590801"/>
                <a:gd name="connsiteY25" fmla="*/ 374650 h 1581149"/>
                <a:gd name="connsiteX26" fmla="*/ 1244599 w 2590801"/>
                <a:gd name="connsiteY26" fmla="*/ 358775 h 1581149"/>
                <a:gd name="connsiteX27" fmla="*/ 1301750 w 2590801"/>
                <a:gd name="connsiteY27" fmla="*/ 95250 h 1581149"/>
                <a:gd name="connsiteX28" fmla="*/ 1254125 w 2590801"/>
                <a:gd name="connsiteY28" fmla="*/ 0 h 1581149"/>
                <a:gd name="connsiteX29" fmla="*/ 898525 w 2590801"/>
                <a:gd name="connsiteY29" fmla="*/ 44450 h 1581149"/>
                <a:gd name="connsiteX30" fmla="*/ 590550 w 2590801"/>
                <a:gd name="connsiteY30" fmla="*/ 206375 h 1581149"/>
                <a:gd name="connsiteX31" fmla="*/ 403225 w 2590801"/>
                <a:gd name="connsiteY31" fmla="*/ 200025 h 1581149"/>
                <a:gd name="connsiteX0" fmla="*/ 403225 w 2594968"/>
                <a:gd name="connsiteY0" fmla="*/ 206375 h 1581149"/>
                <a:gd name="connsiteX1" fmla="*/ 111125 w 2594968"/>
                <a:gd name="connsiteY1" fmla="*/ 498475 h 1581149"/>
                <a:gd name="connsiteX2" fmla="*/ 123825 w 2594968"/>
                <a:gd name="connsiteY2" fmla="*/ 654050 h 1581149"/>
                <a:gd name="connsiteX3" fmla="*/ 38100 w 2594968"/>
                <a:gd name="connsiteY3" fmla="*/ 679450 h 1581149"/>
                <a:gd name="connsiteX4" fmla="*/ 0 w 2594968"/>
                <a:gd name="connsiteY4" fmla="*/ 720725 h 1581149"/>
                <a:gd name="connsiteX5" fmla="*/ 12700 w 2594968"/>
                <a:gd name="connsiteY5" fmla="*/ 800100 h 1581149"/>
                <a:gd name="connsiteX6" fmla="*/ 50800 w 2594968"/>
                <a:gd name="connsiteY6" fmla="*/ 854075 h 1581149"/>
                <a:gd name="connsiteX7" fmla="*/ 714375 w 2594968"/>
                <a:gd name="connsiteY7" fmla="*/ 793750 h 1581149"/>
                <a:gd name="connsiteX8" fmla="*/ 752475 w 2594968"/>
                <a:gd name="connsiteY8" fmla="*/ 1111250 h 1581149"/>
                <a:gd name="connsiteX9" fmla="*/ 1057274 w 2594968"/>
                <a:gd name="connsiteY9" fmla="*/ 1139824 h 1581149"/>
                <a:gd name="connsiteX10" fmla="*/ 1190624 w 2594968"/>
                <a:gd name="connsiteY10" fmla="*/ 1177924 h 1581149"/>
                <a:gd name="connsiteX11" fmla="*/ 1308099 w 2594968"/>
                <a:gd name="connsiteY11" fmla="*/ 1174749 h 1581149"/>
                <a:gd name="connsiteX12" fmla="*/ 1517649 w 2594968"/>
                <a:gd name="connsiteY12" fmla="*/ 1139824 h 1581149"/>
                <a:gd name="connsiteX13" fmla="*/ 1577974 w 2594968"/>
                <a:gd name="connsiteY13" fmla="*/ 1247774 h 1581149"/>
                <a:gd name="connsiteX14" fmla="*/ 1625599 w 2594968"/>
                <a:gd name="connsiteY14" fmla="*/ 1403349 h 1581149"/>
                <a:gd name="connsiteX15" fmla="*/ 1955799 w 2594968"/>
                <a:gd name="connsiteY15" fmla="*/ 1581149 h 1581149"/>
                <a:gd name="connsiteX16" fmla="*/ 2089149 w 2594968"/>
                <a:gd name="connsiteY16" fmla="*/ 1555749 h 1581149"/>
                <a:gd name="connsiteX17" fmla="*/ 2165349 w 2594968"/>
                <a:gd name="connsiteY17" fmla="*/ 1470024 h 1581149"/>
                <a:gd name="connsiteX18" fmla="*/ 2501898 w 2594968"/>
                <a:gd name="connsiteY18" fmla="*/ 1273174 h 1581149"/>
                <a:gd name="connsiteX19" fmla="*/ 2590797 w 2594968"/>
                <a:gd name="connsiteY19" fmla="*/ 1235074 h 1581149"/>
                <a:gd name="connsiteX20" fmla="*/ 2530472 w 2594968"/>
                <a:gd name="connsiteY20" fmla="*/ 1006474 h 1581149"/>
                <a:gd name="connsiteX21" fmla="*/ 2454272 w 2594968"/>
                <a:gd name="connsiteY21" fmla="*/ 892174 h 1581149"/>
                <a:gd name="connsiteX22" fmla="*/ 2590797 w 2594968"/>
                <a:gd name="connsiteY22" fmla="*/ 438149 h 1581149"/>
                <a:gd name="connsiteX23" fmla="*/ 2514597 w 2594968"/>
                <a:gd name="connsiteY23" fmla="*/ 384174 h 1581149"/>
                <a:gd name="connsiteX24" fmla="*/ 2085974 w 2594968"/>
                <a:gd name="connsiteY24" fmla="*/ 225425 h 1581149"/>
                <a:gd name="connsiteX25" fmla="*/ 1895474 w 2594968"/>
                <a:gd name="connsiteY25" fmla="*/ 288925 h 1581149"/>
                <a:gd name="connsiteX26" fmla="*/ 1552574 w 2594968"/>
                <a:gd name="connsiteY26" fmla="*/ 374650 h 1581149"/>
                <a:gd name="connsiteX27" fmla="*/ 1244599 w 2594968"/>
                <a:gd name="connsiteY27" fmla="*/ 358775 h 1581149"/>
                <a:gd name="connsiteX28" fmla="*/ 1301750 w 2594968"/>
                <a:gd name="connsiteY28" fmla="*/ 95250 h 1581149"/>
                <a:gd name="connsiteX29" fmla="*/ 1254125 w 2594968"/>
                <a:gd name="connsiteY29" fmla="*/ 0 h 1581149"/>
                <a:gd name="connsiteX30" fmla="*/ 898525 w 2594968"/>
                <a:gd name="connsiteY30" fmla="*/ 44450 h 1581149"/>
                <a:gd name="connsiteX31" fmla="*/ 590550 w 2594968"/>
                <a:gd name="connsiteY31" fmla="*/ 206375 h 1581149"/>
                <a:gd name="connsiteX32" fmla="*/ 403225 w 2594968"/>
                <a:gd name="connsiteY32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085974 w 2659987"/>
                <a:gd name="connsiteY24" fmla="*/ 225425 h 1581149"/>
                <a:gd name="connsiteX25" fmla="*/ 1895474 w 2659987"/>
                <a:gd name="connsiteY25" fmla="*/ 288925 h 1581149"/>
                <a:gd name="connsiteX26" fmla="*/ 1552574 w 2659987"/>
                <a:gd name="connsiteY26" fmla="*/ 374650 h 1581149"/>
                <a:gd name="connsiteX27" fmla="*/ 1244599 w 2659987"/>
                <a:gd name="connsiteY27" fmla="*/ 358775 h 1581149"/>
                <a:gd name="connsiteX28" fmla="*/ 1301750 w 2659987"/>
                <a:gd name="connsiteY28" fmla="*/ 95250 h 1581149"/>
                <a:gd name="connsiteX29" fmla="*/ 1254125 w 2659987"/>
                <a:gd name="connsiteY29" fmla="*/ 0 h 1581149"/>
                <a:gd name="connsiteX30" fmla="*/ 898525 w 2659987"/>
                <a:gd name="connsiteY30" fmla="*/ 44450 h 1581149"/>
                <a:gd name="connsiteX31" fmla="*/ 590550 w 2659987"/>
                <a:gd name="connsiteY31" fmla="*/ 206375 h 1581149"/>
                <a:gd name="connsiteX32" fmla="*/ 403225 w 2659987"/>
                <a:gd name="connsiteY32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266946 w 2659987"/>
                <a:gd name="connsiteY24" fmla="*/ 263524 h 1581149"/>
                <a:gd name="connsiteX25" fmla="*/ 2085974 w 2659987"/>
                <a:gd name="connsiteY25" fmla="*/ 225425 h 1581149"/>
                <a:gd name="connsiteX26" fmla="*/ 1895474 w 2659987"/>
                <a:gd name="connsiteY26" fmla="*/ 288925 h 1581149"/>
                <a:gd name="connsiteX27" fmla="*/ 1552574 w 2659987"/>
                <a:gd name="connsiteY27" fmla="*/ 374650 h 1581149"/>
                <a:gd name="connsiteX28" fmla="*/ 1244599 w 2659987"/>
                <a:gd name="connsiteY28" fmla="*/ 358775 h 1581149"/>
                <a:gd name="connsiteX29" fmla="*/ 1301750 w 2659987"/>
                <a:gd name="connsiteY29" fmla="*/ 95250 h 1581149"/>
                <a:gd name="connsiteX30" fmla="*/ 1254125 w 2659987"/>
                <a:gd name="connsiteY30" fmla="*/ 0 h 1581149"/>
                <a:gd name="connsiteX31" fmla="*/ 898525 w 2659987"/>
                <a:gd name="connsiteY31" fmla="*/ 44450 h 1581149"/>
                <a:gd name="connsiteX32" fmla="*/ 590550 w 2659987"/>
                <a:gd name="connsiteY32" fmla="*/ 206375 h 1581149"/>
                <a:gd name="connsiteX33" fmla="*/ 403225 w 2659987"/>
                <a:gd name="connsiteY33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089146 w 2659987"/>
                <a:gd name="connsiteY24" fmla="*/ 136524 h 1581149"/>
                <a:gd name="connsiteX25" fmla="*/ 2085974 w 2659987"/>
                <a:gd name="connsiteY25" fmla="*/ 225425 h 1581149"/>
                <a:gd name="connsiteX26" fmla="*/ 1895474 w 2659987"/>
                <a:gd name="connsiteY26" fmla="*/ 288925 h 1581149"/>
                <a:gd name="connsiteX27" fmla="*/ 1552574 w 2659987"/>
                <a:gd name="connsiteY27" fmla="*/ 374650 h 1581149"/>
                <a:gd name="connsiteX28" fmla="*/ 1244599 w 2659987"/>
                <a:gd name="connsiteY28" fmla="*/ 358775 h 1581149"/>
                <a:gd name="connsiteX29" fmla="*/ 1301750 w 2659987"/>
                <a:gd name="connsiteY29" fmla="*/ 95250 h 1581149"/>
                <a:gd name="connsiteX30" fmla="*/ 1254125 w 2659987"/>
                <a:gd name="connsiteY30" fmla="*/ 0 h 1581149"/>
                <a:gd name="connsiteX31" fmla="*/ 898525 w 2659987"/>
                <a:gd name="connsiteY31" fmla="*/ 44450 h 1581149"/>
                <a:gd name="connsiteX32" fmla="*/ 590550 w 2659987"/>
                <a:gd name="connsiteY32" fmla="*/ 206375 h 1581149"/>
                <a:gd name="connsiteX33" fmla="*/ 403225 w 2659987"/>
                <a:gd name="connsiteY33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089146 w 2659987"/>
                <a:gd name="connsiteY24" fmla="*/ 136524 h 1581149"/>
                <a:gd name="connsiteX25" fmla="*/ 2085974 w 2659987"/>
                <a:gd name="connsiteY25" fmla="*/ 225425 h 1581149"/>
                <a:gd name="connsiteX26" fmla="*/ 1895474 w 2659987"/>
                <a:gd name="connsiteY26" fmla="*/ 288925 h 1581149"/>
                <a:gd name="connsiteX27" fmla="*/ 1552574 w 2659987"/>
                <a:gd name="connsiteY27" fmla="*/ 374650 h 1581149"/>
                <a:gd name="connsiteX28" fmla="*/ 1244599 w 2659987"/>
                <a:gd name="connsiteY28" fmla="*/ 358775 h 1581149"/>
                <a:gd name="connsiteX29" fmla="*/ 1301750 w 2659987"/>
                <a:gd name="connsiteY29" fmla="*/ 95250 h 1581149"/>
                <a:gd name="connsiteX30" fmla="*/ 1254125 w 2659987"/>
                <a:gd name="connsiteY30" fmla="*/ 0 h 1581149"/>
                <a:gd name="connsiteX31" fmla="*/ 898525 w 2659987"/>
                <a:gd name="connsiteY31" fmla="*/ 44450 h 1581149"/>
                <a:gd name="connsiteX32" fmla="*/ 590550 w 2659987"/>
                <a:gd name="connsiteY32" fmla="*/ 206375 h 1581149"/>
                <a:gd name="connsiteX33" fmla="*/ 403225 w 2659987"/>
                <a:gd name="connsiteY33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244721 w 2659987"/>
                <a:gd name="connsiteY24" fmla="*/ 190499 h 1581149"/>
                <a:gd name="connsiteX25" fmla="*/ 2089146 w 2659987"/>
                <a:gd name="connsiteY25" fmla="*/ 136524 h 1581149"/>
                <a:gd name="connsiteX26" fmla="*/ 2085974 w 2659987"/>
                <a:gd name="connsiteY26" fmla="*/ 225425 h 1581149"/>
                <a:gd name="connsiteX27" fmla="*/ 1895474 w 2659987"/>
                <a:gd name="connsiteY27" fmla="*/ 288925 h 1581149"/>
                <a:gd name="connsiteX28" fmla="*/ 1552574 w 2659987"/>
                <a:gd name="connsiteY28" fmla="*/ 374650 h 1581149"/>
                <a:gd name="connsiteX29" fmla="*/ 1244599 w 2659987"/>
                <a:gd name="connsiteY29" fmla="*/ 358775 h 1581149"/>
                <a:gd name="connsiteX30" fmla="*/ 1301750 w 2659987"/>
                <a:gd name="connsiteY30" fmla="*/ 95250 h 1581149"/>
                <a:gd name="connsiteX31" fmla="*/ 1254125 w 2659987"/>
                <a:gd name="connsiteY31" fmla="*/ 0 h 1581149"/>
                <a:gd name="connsiteX32" fmla="*/ 898525 w 2659987"/>
                <a:gd name="connsiteY32" fmla="*/ 44450 h 1581149"/>
                <a:gd name="connsiteX33" fmla="*/ 590550 w 2659987"/>
                <a:gd name="connsiteY33" fmla="*/ 206375 h 1581149"/>
                <a:gd name="connsiteX34" fmla="*/ 403225 w 2659987"/>
                <a:gd name="connsiteY34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422521 w 2659987"/>
                <a:gd name="connsiteY24" fmla="*/ 257174 h 1581149"/>
                <a:gd name="connsiteX25" fmla="*/ 2244721 w 2659987"/>
                <a:gd name="connsiteY25" fmla="*/ 190499 h 1581149"/>
                <a:gd name="connsiteX26" fmla="*/ 2089146 w 2659987"/>
                <a:gd name="connsiteY26" fmla="*/ 136524 h 1581149"/>
                <a:gd name="connsiteX27" fmla="*/ 2085974 w 2659987"/>
                <a:gd name="connsiteY27" fmla="*/ 225425 h 1581149"/>
                <a:gd name="connsiteX28" fmla="*/ 1895474 w 2659987"/>
                <a:gd name="connsiteY28" fmla="*/ 288925 h 1581149"/>
                <a:gd name="connsiteX29" fmla="*/ 1552574 w 2659987"/>
                <a:gd name="connsiteY29" fmla="*/ 374650 h 1581149"/>
                <a:gd name="connsiteX30" fmla="*/ 1244599 w 2659987"/>
                <a:gd name="connsiteY30" fmla="*/ 358775 h 1581149"/>
                <a:gd name="connsiteX31" fmla="*/ 1301750 w 2659987"/>
                <a:gd name="connsiteY31" fmla="*/ 95250 h 1581149"/>
                <a:gd name="connsiteX32" fmla="*/ 1254125 w 2659987"/>
                <a:gd name="connsiteY32" fmla="*/ 0 h 1581149"/>
                <a:gd name="connsiteX33" fmla="*/ 898525 w 2659987"/>
                <a:gd name="connsiteY33" fmla="*/ 44450 h 1581149"/>
                <a:gd name="connsiteX34" fmla="*/ 590550 w 2659987"/>
                <a:gd name="connsiteY34" fmla="*/ 206375 h 1581149"/>
                <a:gd name="connsiteX35" fmla="*/ 403225 w 2659987"/>
                <a:gd name="connsiteY35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524121 w 2659987"/>
                <a:gd name="connsiteY24" fmla="*/ 298449 h 1581149"/>
                <a:gd name="connsiteX25" fmla="*/ 2422521 w 2659987"/>
                <a:gd name="connsiteY25" fmla="*/ 257174 h 1581149"/>
                <a:gd name="connsiteX26" fmla="*/ 2244721 w 2659987"/>
                <a:gd name="connsiteY26" fmla="*/ 190499 h 1581149"/>
                <a:gd name="connsiteX27" fmla="*/ 2089146 w 2659987"/>
                <a:gd name="connsiteY27" fmla="*/ 136524 h 1581149"/>
                <a:gd name="connsiteX28" fmla="*/ 2085974 w 2659987"/>
                <a:gd name="connsiteY28" fmla="*/ 225425 h 1581149"/>
                <a:gd name="connsiteX29" fmla="*/ 1895474 w 2659987"/>
                <a:gd name="connsiteY29" fmla="*/ 288925 h 1581149"/>
                <a:gd name="connsiteX30" fmla="*/ 1552574 w 2659987"/>
                <a:gd name="connsiteY30" fmla="*/ 374650 h 1581149"/>
                <a:gd name="connsiteX31" fmla="*/ 1244599 w 2659987"/>
                <a:gd name="connsiteY31" fmla="*/ 358775 h 1581149"/>
                <a:gd name="connsiteX32" fmla="*/ 1301750 w 2659987"/>
                <a:gd name="connsiteY32" fmla="*/ 95250 h 1581149"/>
                <a:gd name="connsiteX33" fmla="*/ 1254125 w 2659987"/>
                <a:gd name="connsiteY33" fmla="*/ 0 h 1581149"/>
                <a:gd name="connsiteX34" fmla="*/ 898525 w 2659987"/>
                <a:gd name="connsiteY34" fmla="*/ 44450 h 1581149"/>
                <a:gd name="connsiteX35" fmla="*/ 590550 w 2659987"/>
                <a:gd name="connsiteY35" fmla="*/ 206375 h 1581149"/>
                <a:gd name="connsiteX36" fmla="*/ 403225 w 2659987"/>
                <a:gd name="connsiteY36" fmla="*/ 200025 h 1581149"/>
                <a:gd name="connsiteX0" fmla="*/ 403225 w 2659987"/>
                <a:gd name="connsiteY0" fmla="*/ 206375 h 1581149"/>
                <a:gd name="connsiteX1" fmla="*/ 111125 w 2659987"/>
                <a:gd name="connsiteY1" fmla="*/ 498475 h 1581149"/>
                <a:gd name="connsiteX2" fmla="*/ 123825 w 2659987"/>
                <a:gd name="connsiteY2" fmla="*/ 654050 h 1581149"/>
                <a:gd name="connsiteX3" fmla="*/ 38100 w 2659987"/>
                <a:gd name="connsiteY3" fmla="*/ 679450 h 1581149"/>
                <a:gd name="connsiteX4" fmla="*/ 0 w 2659987"/>
                <a:gd name="connsiteY4" fmla="*/ 720725 h 1581149"/>
                <a:gd name="connsiteX5" fmla="*/ 12700 w 2659987"/>
                <a:gd name="connsiteY5" fmla="*/ 800100 h 1581149"/>
                <a:gd name="connsiteX6" fmla="*/ 50800 w 2659987"/>
                <a:gd name="connsiteY6" fmla="*/ 854075 h 1581149"/>
                <a:gd name="connsiteX7" fmla="*/ 714375 w 2659987"/>
                <a:gd name="connsiteY7" fmla="*/ 793750 h 1581149"/>
                <a:gd name="connsiteX8" fmla="*/ 752475 w 2659987"/>
                <a:gd name="connsiteY8" fmla="*/ 1111250 h 1581149"/>
                <a:gd name="connsiteX9" fmla="*/ 1057274 w 2659987"/>
                <a:gd name="connsiteY9" fmla="*/ 1139824 h 1581149"/>
                <a:gd name="connsiteX10" fmla="*/ 1190624 w 2659987"/>
                <a:gd name="connsiteY10" fmla="*/ 1177924 h 1581149"/>
                <a:gd name="connsiteX11" fmla="*/ 1308099 w 2659987"/>
                <a:gd name="connsiteY11" fmla="*/ 1174749 h 1581149"/>
                <a:gd name="connsiteX12" fmla="*/ 1517649 w 2659987"/>
                <a:gd name="connsiteY12" fmla="*/ 1139824 h 1581149"/>
                <a:gd name="connsiteX13" fmla="*/ 1577974 w 2659987"/>
                <a:gd name="connsiteY13" fmla="*/ 1247774 h 1581149"/>
                <a:gd name="connsiteX14" fmla="*/ 1625599 w 2659987"/>
                <a:gd name="connsiteY14" fmla="*/ 1403349 h 1581149"/>
                <a:gd name="connsiteX15" fmla="*/ 1955799 w 2659987"/>
                <a:gd name="connsiteY15" fmla="*/ 1581149 h 1581149"/>
                <a:gd name="connsiteX16" fmla="*/ 2089149 w 2659987"/>
                <a:gd name="connsiteY16" fmla="*/ 1555749 h 1581149"/>
                <a:gd name="connsiteX17" fmla="*/ 2165349 w 2659987"/>
                <a:gd name="connsiteY17" fmla="*/ 1470024 h 1581149"/>
                <a:gd name="connsiteX18" fmla="*/ 2501898 w 2659987"/>
                <a:gd name="connsiteY18" fmla="*/ 1273174 h 1581149"/>
                <a:gd name="connsiteX19" fmla="*/ 2590797 w 2659987"/>
                <a:gd name="connsiteY19" fmla="*/ 1235074 h 1581149"/>
                <a:gd name="connsiteX20" fmla="*/ 2530472 w 2659987"/>
                <a:gd name="connsiteY20" fmla="*/ 1006474 h 1581149"/>
                <a:gd name="connsiteX21" fmla="*/ 2454272 w 2659987"/>
                <a:gd name="connsiteY21" fmla="*/ 892174 h 1581149"/>
                <a:gd name="connsiteX22" fmla="*/ 2590797 w 2659987"/>
                <a:gd name="connsiteY22" fmla="*/ 438149 h 1581149"/>
                <a:gd name="connsiteX23" fmla="*/ 2628897 w 2659987"/>
                <a:gd name="connsiteY23" fmla="*/ 358774 h 1581149"/>
                <a:gd name="connsiteX24" fmla="*/ 2524121 w 2659987"/>
                <a:gd name="connsiteY24" fmla="*/ 298449 h 1581149"/>
                <a:gd name="connsiteX25" fmla="*/ 2422521 w 2659987"/>
                <a:gd name="connsiteY25" fmla="*/ 257174 h 1581149"/>
                <a:gd name="connsiteX26" fmla="*/ 2133596 w 2659987"/>
                <a:gd name="connsiteY26" fmla="*/ 50799 h 1581149"/>
                <a:gd name="connsiteX27" fmla="*/ 2089146 w 2659987"/>
                <a:gd name="connsiteY27" fmla="*/ 136524 h 1581149"/>
                <a:gd name="connsiteX28" fmla="*/ 2085974 w 2659987"/>
                <a:gd name="connsiteY28" fmla="*/ 225425 h 1581149"/>
                <a:gd name="connsiteX29" fmla="*/ 1895474 w 2659987"/>
                <a:gd name="connsiteY29" fmla="*/ 288925 h 1581149"/>
                <a:gd name="connsiteX30" fmla="*/ 1552574 w 2659987"/>
                <a:gd name="connsiteY30" fmla="*/ 374650 h 1581149"/>
                <a:gd name="connsiteX31" fmla="*/ 1244599 w 2659987"/>
                <a:gd name="connsiteY31" fmla="*/ 358775 h 1581149"/>
                <a:gd name="connsiteX32" fmla="*/ 1301750 w 2659987"/>
                <a:gd name="connsiteY32" fmla="*/ 95250 h 1581149"/>
                <a:gd name="connsiteX33" fmla="*/ 1254125 w 2659987"/>
                <a:gd name="connsiteY33" fmla="*/ 0 h 1581149"/>
                <a:gd name="connsiteX34" fmla="*/ 898525 w 2659987"/>
                <a:gd name="connsiteY34" fmla="*/ 44450 h 1581149"/>
                <a:gd name="connsiteX35" fmla="*/ 590550 w 2659987"/>
                <a:gd name="connsiteY35" fmla="*/ 206375 h 1581149"/>
                <a:gd name="connsiteX36" fmla="*/ 403225 w 2659987"/>
                <a:gd name="connsiteY36" fmla="*/ 200025 h 1581149"/>
                <a:gd name="connsiteX0" fmla="*/ 403225 w 2659987"/>
                <a:gd name="connsiteY0" fmla="*/ 233705 h 1608479"/>
                <a:gd name="connsiteX1" fmla="*/ 111125 w 2659987"/>
                <a:gd name="connsiteY1" fmla="*/ 525805 h 1608479"/>
                <a:gd name="connsiteX2" fmla="*/ 123825 w 2659987"/>
                <a:gd name="connsiteY2" fmla="*/ 681380 h 1608479"/>
                <a:gd name="connsiteX3" fmla="*/ 38100 w 2659987"/>
                <a:gd name="connsiteY3" fmla="*/ 706780 h 1608479"/>
                <a:gd name="connsiteX4" fmla="*/ 0 w 2659987"/>
                <a:gd name="connsiteY4" fmla="*/ 748055 h 1608479"/>
                <a:gd name="connsiteX5" fmla="*/ 12700 w 2659987"/>
                <a:gd name="connsiteY5" fmla="*/ 827430 h 1608479"/>
                <a:gd name="connsiteX6" fmla="*/ 50800 w 2659987"/>
                <a:gd name="connsiteY6" fmla="*/ 881405 h 1608479"/>
                <a:gd name="connsiteX7" fmla="*/ 714375 w 2659987"/>
                <a:gd name="connsiteY7" fmla="*/ 821080 h 1608479"/>
                <a:gd name="connsiteX8" fmla="*/ 752475 w 2659987"/>
                <a:gd name="connsiteY8" fmla="*/ 1138580 h 1608479"/>
                <a:gd name="connsiteX9" fmla="*/ 1057274 w 2659987"/>
                <a:gd name="connsiteY9" fmla="*/ 1167154 h 1608479"/>
                <a:gd name="connsiteX10" fmla="*/ 1190624 w 2659987"/>
                <a:gd name="connsiteY10" fmla="*/ 1205254 h 1608479"/>
                <a:gd name="connsiteX11" fmla="*/ 1308099 w 2659987"/>
                <a:gd name="connsiteY11" fmla="*/ 1202079 h 1608479"/>
                <a:gd name="connsiteX12" fmla="*/ 1517649 w 2659987"/>
                <a:gd name="connsiteY12" fmla="*/ 1167154 h 1608479"/>
                <a:gd name="connsiteX13" fmla="*/ 1577974 w 2659987"/>
                <a:gd name="connsiteY13" fmla="*/ 1275104 h 1608479"/>
                <a:gd name="connsiteX14" fmla="*/ 1625599 w 2659987"/>
                <a:gd name="connsiteY14" fmla="*/ 1430679 h 1608479"/>
                <a:gd name="connsiteX15" fmla="*/ 1955799 w 2659987"/>
                <a:gd name="connsiteY15" fmla="*/ 1608479 h 1608479"/>
                <a:gd name="connsiteX16" fmla="*/ 2089149 w 2659987"/>
                <a:gd name="connsiteY16" fmla="*/ 1583079 h 1608479"/>
                <a:gd name="connsiteX17" fmla="*/ 2165349 w 2659987"/>
                <a:gd name="connsiteY17" fmla="*/ 1497354 h 1608479"/>
                <a:gd name="connsiteX18" fmla="*/ 2501898 w 2659987"/>
                <a:gd name="connsiteY18" fmla="*/ 1300504 h 1608479"/>
                <a:gd name="connsiteX19" fmla="*/ 2590797 w 2659987"/>
                <a:gd name="connsiteY19" fmla="*/ 1262404 h 1608479"/>
                <a:gd name="connsiteX20" fmla="*/ 2530472 w 2659987"/>
                <a:gd name="connsiteY20" fmla="*/ 1033804 h 1608479"/>
                <a:gd name="connsiteX21" fmla="*/ 2454272 w 2659987"/>
                <a:gd name="connsiteY21" fmla="*/ 919504 h 1608479"/>
                <a:gd name="connsiteX22" fmla="*/ 2590797 w 2659987"/>
                <a:gd name="connsiteY22" fmla="*/ 465479 h 1608479"/>
                <a:gd name="connsiteX23" fmla="*/ 2628897 w 2659987"/>
                <a:gd name="connsiteY23" fmla="*/ 386104 h 1608479"/>
                <a:gd name="connsiteX24" fmla="*/ 2524121 w 2659987"/>
                <a:gd name="connsiteY24" fmla="*/ 325779 h 1608479"/>
                <a:gd name="connsiteX25" fmla="*/ 2133596 w 2659987"/>
                <a:gd name="connsiteY25" fmla="*/ 1929 h 1608479"/>
                <a:gd name="connsiteX26" fmla="*/ 2133596 w 2659987"/>
                <a:gd name="connsiteY26" fmla="*/ 78129 h 1608479"/>
                <a:gd name="connsiteX27" fmla="*/ 2089146 w 2659987"/>
                <a:gd name="connsiteY27" fmla="*/ 163854 h 1608479"/>
                <a:gd name="connsiteX28" fmla="*/ 2085974 w 2659987"/>
                <a:gd name="connsiteY28" fmla="*/ 252755 h 1608479"/>
                <a:gd name="connsiteX29" fmla="*/ 1895474 w 2659987"/>
                <a:gd name="connsiteY29" fmla="*/ 316255 h 1608479"/>
                <a:gd name="connsiteX30" fmla="*/ 1552574 w 2659987"/>
                <a:gd name="connsiteY30" fmla="*/ 401980 h 1608479"/>
                <a:gd name="connsiteX31" fmla="*/ 1244599 w 2659987"/>
                <a:gd name="connsiteY31" fmla="*/ 386105 h 1608479"/>
                <a:gd name="connsiteX32" fmla="*/ 1301750 w 2659987"/>
                <a:gd name="connsiteY32" fmla="*/ 122580 h 1608479"/>
                <a:gd name="connsiteX33" fmla="*/ 1254125 w 2659987"/>
                <a:gd name="connsiteY33" fmla="*/ 27330 h 1608479"/>
                <a:gd name="connsiteX34" fmla="*/ 898525 w 2659987"/>
                <a:gd name="connsiteY34" fmla="*/ 71780 h 1608479"/>
                <a:gd name="connsiteX35" fmla="*/ 590550 w 2659987"/>
                <a:gd name="connsiteY35" fmla="*/ 233705 h 1608479"/>
                <a:gd name="connsiteX36" fmla="*/ 403225 w 2659987"/>
                <a:gd name="connsiteY36" fmla="*/ 227355 h 1608479"/>
                <a:gd name="connsiteX0" fmla="*/ 403225 w 2659987"/>
                <a:gd name="connsiteY0" fmla="*/ 306610 h 1681384"/>
                <a:gd name="connsiteX1" fmla="*/ 111125 w 2659987"/>
                <a:gd name="connsiteY1" fmla="*/ 598710 h 1681384"/>
                <a:gd name="connsiteX2" fmla="*/ 123825 w 2659987"/>
                <a:gd name="connsiteY2" fmla="*/ 754285 h 1681384"/>
                <a:gd name="connsiteX3" fmla="*/ 38100 w 2659987"/>
                <a:gd name="connsiteY3" fmla="*/ 779685 h 1681384"/>
                <a:gd name="connsiteX4" fmla="*/ 0 w 2659987"/>
                <a:gd name="connsiteY4" fmla="*/ 820960 h 1681384"/>
                <a:gd name="connsiteX5" fmla="*/ 12700 w 2659987"/>
                <a:gd name="connsiteY5" fmla="*/ 900335 h 1681384"/>
                <a:gd name="connsiteX6" fmla="*/ 50800 w 2659987"/>
                <a:gd name="connsiteY6" fmla="*/ 954310 h 1681384"/>
                <a:gd name="connsiteX7" fmla="*/ 714375 w 2659987"/>
                <a:gd name="connsiteY7" fmla="*/ 893985 h 1681384"/>
                <a:gd name="connsiteX8" fmla="*/ 752475 w 2659987"/>
                <a:gd name="connsiteY8" fmla="*/ 1211485 h 1681384"/>
                <a:gd name="connsiteX9" fmla="*/ 1057274 w 2659987"/>
                <a:gd name="connsiteY9" fmla="*/ 1240059 h 1681384"/>
                <a:gd name="connsiteX10" fmla="*/ 1190624 w 2659987"/>
                <a:gd name="connsiteY10" fmla="*/ 1278159 h 1681384"/>
                <a:gd name="connsiteX11" fmla="*/ 1308099 w 2659987"/>
                <a:gd name="connsiteY11" fmla="*/ 1274984 h 1681384"/>
                <a:gd name="connsiteX12" fmla="*/ 1517649 w 2659987"/>
                <a:gd name="connsiteY12" fmla="*/ 1240059 h 1681384"/>
                <a:gd name="connsiteX13" fmla="*/ 1577974 w 2659987"/>
                <a:gd name="connsiteY13" fmla="*/ 1348009 h 1681384"/>
                <a:gd name="connsiteX14" fmla="*/ 1625599 w 2659987"/>
                <a:gd name="connsiteY14" fmla="*/ 1503584 h 1681384"/>
                <a:gd name="connsiteX15" fmla="*/ 1955799 w 2659987"/>
                <a:gd name="connsiteY15" fmla="*/ 1681384 h 1681384"/>
                <a:gd name="connsiteX16" fmla="*/ 2089149 w 2659987"/>
                <a:gd name="connsiteY16" fmla="*/ 1655984 h 1681384"/>
                <a:gd name="connsiteX17" fmla="*/ 2165349 w 2659987"/>
                <a:gd name="connsiteY17" fmla="*/ 1570259 h 1681384"/>
                <a:gd name="connsiteX18" fmla="*/ 2501898 w 2659987"/>
                <a:gd name="connsiteY18" fmla="*/ 1373409 h 1681384"/>
                <a:gd name="connsiteX19" fmla="*/ 2590797 w 2659987"/>
                <a:gd name="connsiteY19" fmla="*/ 1335309 h 1681384"/>
                <a:gd name="connsiteX20" fmla="*/ 2530472 w 2659987"/>
                <a:gd name="connsiteY20" fmla="*/ 1106709 h 1681384"/>
                <a:gd name="connsiteX21" fmla="*/ 2454272 w 2659987"/>
                <a:gd name="connsiteY21" fmla="*/ 992409 h 1681384"/>
                <a:gd name="connsiteX22" fmla="*/ 2590797 w 2659987"/>
                <a:gd name="connsiteY22" fmla="*/ 538384 h 1681384"/>
                <a:gd name="connsiteX23" fmla="*/ 2628897 w 2659987"/>
                <a:gd name="connsiteY23" fmla="*/ 459009 h 1681384"/>
                <a:gd name="connsiteX24" fmla="*/ 2600321 w 2659987"/>
                <a:gd name="connsiteY24" fmla="*/ 1809 h 1681384"/>
                <a:gd name="connsiteX25" fmla="*/ 2133596 w 2659987"/>
                <a:gd name="connsiteY25" fmla="*/ 74834 h 1681384"/>
                <a:gd name="connsiteX26" fmla="*/ 2133596 w 2659987"/>
                <a:gd name="connsiteY26" fmla="*/ 151034 h 1681384"/>
                <a:gd name="connsiteX27" fmla="*/ 2089146 w 2659987"/>
                <a:gd name="connsiteY27" fmla="*/ 236759 h 1681384"/>
                <a:gd name="connsiteX28" fmla="*/ 2085974 w 2659987"/>
                <a:gd name="connsiteY28" fmla="*/ 325660 h 1681384"/>
                <a:gd name="connsiteX29" fmla="*/ 1895474 w 2659987"/>
                <a:gd name="connsiteY29" fmla="*/ 389160 h 1681384"/>
                <a:gd name="connsiteX30" fmla="*/ 1552574 w 2659987"/>
                <a:gd name="connsiteY30" fmla="*/ 474885 h 1681384"/>
                <a:gd name="connsiteX31" fmla="*/ 1244599 w 2659987"/>
                <a:gd name="connsiteY31" fmla="*/ 459010 h 1681384"/>
                <a:gd name="connsiteX32" fmla="*/ 1301750 w 2659987"/>
                <a:gd name="connsiteY32" fmla="*/ 195485 h 1681384"/>
                <a:gd name="connsiteX33" fmla="*/ 1254125 w 2659987"/>
                <a:gd name="connsiteY33" fmla="*/ 100235 h 1681384"/>
                <a:gd name="connsiteX34" fmla="*/ 898525 w 2659987"/>
                <a:gd name="connsiteY34" fmla="*/ 144685 h 1681384"/>
                <a:gd name="connsiteX35" fmla="*/ 590550 w 2659987"/>
                <a:gd name="connsiteY35" fmla="*/ 306610 h 1681384"/>
                <a:gd name="connsiteX36" fmla="*/ 403225 w 2659987"/>
                <a:gd name="connsiteY36" fmla="*/ 300260 h 1681384"/>
                <a:gd name="connsiteX0" fmla="*/ 403225 w 2659987"/>
                <a:gd name="connsiteY0" fmla="*/ 305507 h 1680281"/>
                <a:gd name="connsiteX1" fmla="*/ 111125 w 2659987"/>
                <a:gd name="connsiteY1" fmla="*/ 597607 h 1680281"/>
                <a:gd name="connsiteX2" fmla="*/ 123825 w 2659987"/>
                <a:gd name="connsiteY2" fmla="*/ 753182 h 1680281"/>
                <a:gd name="connsiteX3" fmla="*/ 38100 w 2659987"/>
                <a:gd name="connsiteY3" fmla="*/ 778582 h 1680281"/>
                <a:gd name="connsiteX4" fmla="*/ 0 w 2659987"/>
                <a:gd name="connsiteY4" fmla="*/ 819857 h 1680281"/>
                <a:gd name="connsiteX5" fmla="*/ 12700 w 2659987"/>
                <a:gd name="connsiteY5" fmla="*/ 899232 h 1680281"/>
                <a:gd name="connsiteX6" fmla="*/ 50800 w 2659987"/>
                <a:gd name="connsiteY6" fmla="*/ 953207 h 1680281"/>
                <a:gd name="connsiteX7" fmla="*/ 714375 w 2659987"/>
                <a:gd name="connsiteY7" fmla="*/ 892882 h 1680281"/>
                <a:gd name="connsiteX8" fmla="*/ 752475 w 2659987"/>
                <a:gd name="connsiteY8" fmla="*/ 1210382 h 1680281"/>
                <a:gd name="connsiteX9" fmla="*/ 1057274 w 2659987"/>
                <a:gd name="connsiteY9" fmla="*/ 1238956 h 1680281"/>
                <a:gd name="connsiteX10" fmla="*/ 1190624 w 2659987"/>
                <a:gd name="connsiteY10" fmla="*/ 1277056 h 1680281"/>
                <a:gd name="connsiteX11" fmla="*/ 1308099 w 2659987"/>
                <a:gd name="connsiteY11" fmla="*/ 1273881 h 1680281"/>
                <a:gd name="connsiteX12" fmla="*/ 1517649 w 2659987"/>
                <a:gd name="connsiteY12" fmla="*/ 1238956 h 1680281"/>
                <a:gd name="connsiteX13" fmla="*/ 1577974 w 2659987"/>
                <a:gd name="connsiteY13" fmla="*/ 1346906 h 1680281"/>
                <a:gd name="connsiteX14" fmla="*/ 1625599 w 2659987"/>
                <a:gd name="connsiteY14" fmla="*/ 1502481 h 1680281"/>
                <a:gd name="connsiteX15" fmla="*/ 1955799 w 2659987"/>
                <a:gd name="connsiteY15" fmla="*/ 1680281 h 1680281"/>
                <a:gd name="connsiteX16" fmla="*/ 2089149 w 2659987"/>
                <a:gd name="connsiteY16" fmla="*/ 1654881 h 1680281"/>
                <a:gd name="connsiteX17" fmla="*/ 2165349 w 2659987"/>
                <a:gd name="connsiteY17" fmla="*/ 1569156 h 1680281"/>
                <a:gd name="connsiteX18" fmla="*/ 2501898 w 2659987"/>
                <a:gd name="connsiteY18" fmla="*/ 1372306 h 1680281"/>
                <a:gd name="connsiteX19" fmla="*/ 2590797 w 2659987"/>
                <a:gd name="connsiteY19" fmla="*/ 1334206 h 1680281"/>
                <a:gd name="connsiteX20" fmla="*/ 2530472 w 2659987"/>
                <a:gd name="connsiteY20" fmla="*/ 1105606 h 1680281"/>
                <a:gd name="connsiteX21" fmla="*/ 2454272 w 2659987"/>
                <a:gd name="connsiteY21" fmla="*/ 991306 h 1680281"/>
                <a:gd name="connsiteX22" fmla="*/ 2590797 w 2659987"/>
                <a:gd name="connsiteY22" fmla="*/ 537281 h 1680281"/>
                <a:gd name="connsiteX23" fmla="*/ 2628897 w 2659987"/>
                <a:gd name="connsiteY23" fmla="*/ 457906 h 1680281"/>
                <a:gd name="connsiteX24" fmla="*/ 2622546 w 2659987"/>
                <a:gd name="connsiteY24" fmla="*/ 134056 h 1680281"/>
                <a:gd name="connsiteX25" fmla="*/ 2600321 w 2659987"/>
                <a:gd name="connsiteY25" fmla="*/ 706 h 1680281"/>
                <a:gd name="connsiteX26" fmla="*/ 2133596 w 2659987"/>
                <a:gd name="connsiteY26" fmla="*/ 73731 h 1680281"/>
                <a:gd name="connsiteX27" fmla="*/ 2133596 w 2659987"/>
                <a:gd name="connsiteY27" fmla="*/ 149931 h 1680281"/>
                <a:gd name="connsiteX28" fmla="*/ 2089146 w 2659987"/>
                <a:gd name="connsiteY28" fmla="*/ 235656 h 1680281"/>
                <a:gd name="connsiteX29" fmla="*/ 2085974 w 2659987"/>
                <a:gd name="connsiteY29" fmla="*/ 324557 h 1680281"/>
                <a:gd name="connsiteX30" fmla="*/ 1895474 w 2659987"/>
                <a:gd name="connsiteY30" fmla="*/ 388057 h 1680281"/>
                <a:gd name="connsiteX31" fmla="*/ 1552574 w 2659987"/>
                <a:gd name="connsiteY31" fmla="*/ 473782 h 1680281"/>
                <a:gd name="connsiteX32" fmla="*/ 1244599 w 2659987"/>
                <a:gd name="connsiteY32" fmla="*/ 457907 h 1680281"/>
                <a:gd name="connsiteX33" fmla="*/ 1301750 w 2659987"/>
                <a:gd name="connsiteY33" fmla="*/ 194382 h 1680281"/>
                <a:gd name="connsiteX34" fmla="*/ 1254125 w 2659987"/>
                <a:gd name="connsiteY34" fmla="*/ 99132 h 1680281"/>
                <a:gd name="connsiteX35" fmla="*/ 898525 w 2659987"/>
                <a:gd name="connsiteY35" fmla="*/ 143582 h 1680281"/>
                <a:gd name="connsiteX36" fmla="*/ 590550 w 2659987"/>
                <a:gd name="connsiteY36" fmla="*/ 305507 h 1680281"/>
                <a:gd name="connsiteX37" fmla="*/ 403225 w 2659987"/>
                <a:gd name="connsiteY37" fmla="*/ 299157 h 1680281"/>
                <a:gd name="connsiteX0" fmla="*/ 403225 w 2659987"/>
                <a:gd name="connsiteY0" fmla="*/ 305507 h 1680281"/>
                <a:gd name="connsiteX1" fmla="*/ 111125 w 2659987"/>
                <a:gd name="connsiteY1" fmla="*/ 597607 h 1680281"/>
                <a:gd name="connsiteX2" fmla="*/ 123825 w 2659987"/>
                <a:gd name="connsiteY2" fmla="*/ 753182 h 1680281"/>
                <a:gd name="connsiteX3" fmla="*/ 38100 w 2659987"/>
                <a:gd name="connsiteY3" fmla="*/ 778582 h 1680281"/>
                <a:gd name="connsiteX4" fmla="*/ 0 w 2659987"/>
                <a:gd name="connsiteY4" fmla="*/ 819857 h 1680281"/>
                <a:gd name="connsiteX5" fmla="*/ 12700 w 2659987"/>
                <a:gd name="connsiteY5" fmla="*/ 899232 h 1680281"/>
                <a:gd name="connsiteX6" fmla="*/ 50800 w 2659987"/>
                <a:gd name="connsiteY6" fmla="*/ 953207 h 1680281"/>
                <a:gd name="connsiteX7" fmla="*/ 714375 w 2659987"/>
                <a:gd name="connsiteY7" fmla="*/ 892882 h 1680281"/>
                <a:gd name="connsiteX8" fmla="*/ 752475 w 2659987"/>
                <a:gd name="connsiteY8" fmla="*/ 1210382 h 1680281"/>
                <a:gd name="connsiteX9" fmla="*/ 1057274 w 2659987"/>
                <a:gd name="connsiteY9" fmla="*/ 1238956 h 1680281"/>
                <a:gd name="connsiteX10" fmla="*/ 1190624 w 2659987"/>
                <a:gd name="connsiteY10" fmla="*/ 1277056 h 1680281"/>
                <a:gd name="connsiteX11" fmla="*/ 1308099 w 2659987"/>
                <a:gd name="connsiteY11" fmla="*/ 1273881 h 1680281"/>
                <a:gd name="connsiteX12" fmla="*/ 1517649 w 2659987"/>
                <a:gd name="connsiteY12" fmla="*/ 1238956 h 1680281"/>
                <a:gd name="connsiteX13" fmla="*/ 1577974 w 2659987"/>
                <a:gd name="connsiteY13" fmla="*/ 1346906 h 1680281"/>
                <a:gd name="connsiteX14" fmla="*/ 1625599 w 2659987"/>
                <a:gd name="connsiteY14" fmla="*/ 1502481 h 1680281"/>
                <a:gd name="connsiteX15" fmla="*/ 1955799 w 2659987"/>
                <a:gd name="connsiteY15" fmla="*/ 1680281 h 1680281"/>
                <a:gd name="connsiteX16" fmla="*/ 2089149 w 2659987"/>
                <a:gd name="connsiteY16" fmla="*/ 1654881 h 1680281"/>
                <a:gd name="connsiteX17" fmla="*/ 2165349 w 2659987"/>
                <a:gd name="connsiteY17" fmla="*/ 1569156 h 1680281"/>
                <a:gd name="connsiteX18" fmla="*/ 2501898 w 2659987"/>
                <a:gd name="connsiteY18" fmla="*/ 1372306 h 1680281"/>
                <a:gd name="connsiteX19" fmla="*/ 2590797 w 2659987"/>
                <a:gd name="connsiteY19" fmla="*/ 1334206 h 1680281"/>
                <a:gd name="connsiteX20" fmla="*/ 2530472 w 2659987"/>
                <a:gd name="connsiteY20" fmla="*/ 1105606 h 1680281"/>
                <a:gd name="connsiteX21" fmla="*/ 2454272 w 2659987"/>
                <a:gd name="connsiteY21" fmla="*/ 991306 h 1680281"/>
                <a:gd name="connsiteX22" fmla="*/ 2590797 w 2659987"/>
                <a:gd name="connsiteY22" fmla="*/ 537281 h 1680281"/>
                <a:gd name="connsiteX23" fmla="*/ 2628897 w 2659987"/>
                <a:gd name="connsiteY23" fmla="*/ 457906 h 1680281"/>
                <a:gd name="connsiteX24" fmla="*/ 2651121 w 2659987"/>
                <a:gd name="connsiteY24" fmla="*/ 184856 h 1680281"/>
                <a:gd name="connsiteX25" fmla="*/ 2600321 w 2659987"/>
                <a:gd name="connsiteY25" fmla="*/ 706 h 1680281"/>
                <a:gd name="connsiteX26" fmla="*/ 2133596 w 2659987"/>
                <a:gd name="connsiteY26" fmla="*/ 73731 h 1680281"/>
                <a:gd name="connsiteX27" fmla="*/ 2133596 w 2659987"/>
                <a:gd name="connsiteY27" fmla="*/ 149931 h 1680281"/>
                <a:gd name="connsiteX28" fmla="*/ 2089146 w 2659987"/>
                <a:gd name="connsiteY28" fmla="*/ 235656 h 1680281"/>
                <a:gd name="connsiteX29" fmla="*/ 2085974 w 2659987"/>
                <a:gd name="connsiteY29" fmla="*/ 324557 h 1680281"/>
                <a:gd name="connsiteX30" fmla="*/ 1895474 w 2659987"/>
                <a:gd name="connsiteY30" fmla="*/ 388057 h 1680281"/>
                <a:gd name="connsiteX31" fmla="*/ 1552574 w 2659987"/>
                <a:gd name="connsiteY31" fmla="*/ 473782 h 1680281"/>
                <a:gd name="connsiteX32" fmla="*/ 1244599 w 2659987"/>
                <a:gd name="connsiteY32" fmla="*/ 457907 h 1680281"/>
                <a:gd name="connsiteX33" fmla="*/ 1301750 w 2659987"/>
                <a:gd name="connsiteY33" fmla="*/ 194382 h 1680281"/>
                <a:gd name="connsiteX34" fmla="*/ 1254125 w 2659987"/>
                <a:gd name="connsiteY34" fmla="*/ 99132 h 1680281"/>
                <a:gd name="connsiteX35" fmla="*/ 898525 w 2659987"/>
                <a:gd name="connsiteY35" fmla="*/ 143582 h 1680281"/>
                <a:gd name="connsiteX36" fmla="*/ 590550 w 2659987"/>
                <a:gd name="connsiteY36" fmla="*/ 305507 h 1680281"/>
                <a:gd name="connsiteX37" fmla="*/ 403225 w 2659987"/>
                <a:gd name="connsiteY37" fmla="*/ 299157 h 1680281"/>
                <a:gd name="connsiteX0" fmla="*/ 403225 w 2659987"/>
                <a:gd name="connsiteY0" fmla="*/ 305507 h 1680281"/>
                <a:gd name="connsiteX1" fmla="*/ 111125 w 2659987"/>
                <a:gd name="connsiteY1" fmla="*/ 597607 h 1680281"/>
                <a:gd name="connsiteX2" fmla="*/ 123825 w 2659987"/>
                <a:gd name="connsiteY2" fmla="*/ 753182 h 1680281"/>
                <a:gd name="connsiteX3" fmla="*/ 38100 w 2659987"/>
                <a:gd name="connsiteY3" fmla="*/ 778582 h 1680281"/>
                <a:gd name="connsiteX4" fmla="*/ 0 w 2659987"/>
                <a:gd name="connsiteY4" fmla="*/ 819857 h 1680281"/>
                <a:gd name="connsiteX5" fmla="*/ 12700 w 2659987"/>
                <a:gd name="connsiteY5" fmla="*/ 899232 h 1680281"/>
                <a:gd name="connsiteX6" fmla="*/ 50800 w 2659987"/>
                <a:gd name="connsiteY6" fmla="*/ 953207 h 1680281"/>
                <a:gd name="connsiteX7" fmla="*/ 714375 w 2659987"/>
                <a:gd name="connsiteY7" fmla="*/ 892882 h 1680281"/>
                <a:gd name="connsiteX8" fmla="*/ 752475 w 2659987"/>
                <a:gd name="connsiteY8" fmla="*/ 1210382 h 1680281"/>
                <a:gd name="connsiteX9" fmla="*/ 1057274 w 2659987"/>
                <a:gd name="connsiteY9" fmla="*/ 1238956 h 1680281"/>
                <a:gd name="connsiteX10" fmla="*/ 1190624 w 2659987"/>
                <a:gd name="connsiteY10" fmla="*/ 1277056 h 1680281"/>
                <a:gd name="connsiteX11" fmla="*/ 1308099 w 2659987"/>
                <a:gd name="connsiteY11" fmla="*/ 1273881 h 1680281"/>
                <a:gd name="connsiteX12" fmla="*/ 1517649 w 2659987"/>
                <a:gd name="connsiteY12" fmla="*/ 1238956 h 1680281"/>
                <a:gd name="connsiteX13" fmla="*/ 1577974 w 2659987"/>
                <a:gd name="connsiteY13" fmla="*/ 1346906 h 1680281"/>
                <a:gd name="connsiteX14" fmla="*/ 1625599 w 2659987"/>
                <a:gd name="connsiteY14" fmla="*/ 1502481 h 1680281"/>
                <a:gd name="connsiteX15" fmla="*/ 1955799 w 2659987"/>
                <a:gd name="connsiteY15" fmla="*/ 1680281 h 1680281"/>
                <a:gd name="connsiteX16" fmla="*/ 2089149 w 2659987"/>
                <a:gd name="connsiteY16" fmla="*/ 1654881 h 1680281"/>
                <a:gd name="connsiteX17" fmla="*/ 2165349 w 2659987"/>
                <a:gd name="connsiteY17" fmla="*/ 1569156 h 1680281"/>
                <a:gd name="connsiteX18" fmla="*/ 2501898 w 2659987"/>
                <a:gd name="connsiteY18" fmla="*/ 1372306 h 1680281"/>
                <a:gd name="connsiteX19" fmla="*/ 2590797 w 2659987"/>
                <a:gd name="connsiteY19" fmla="*/ 1334206 h 1680281"/>
                <a:gd name="connsiteX20" fmla="*/ 2530472 w 2659987"/>
                <a:gd name="connsiteY20" fmla="*/ 1105606 h 1680281"/>
                <a:gd name="connsiteX21" fmla="*/ 2454272 w 2659987"/>
                <a:gd name="connsiteY21" fmla="*/ 991306 h 1680281"/>
                <a:gd name="connsiteX22" fmla="*/ 2590797 w 2659987"/>
                <a:gd name="connsiteY22" fmla="*/ 537281 h 1680281"/>
                <a:gd name="connsiteX23" fmla="*/ 2628897 w 2659987"/>
                <a:gd name="connsiteY23" fmla="*/ 457906 h 1680281"/>
                <a:gd name="connsiteX24" fmla="*/ 2647946 w 2659987"/>
                <a:gd name="connsiteY24" fmla="*/ 292806 h 1680281"/>
                <a:gd name="connsiteX25" fmla="*/ 2651121 w 2659987"/>
                <a:gd name="connsiteY25" fmla="*/ 184856 h 1680281"/>
                <a:gd name="connsiteX26" fmla="*/ 2600321 w 2659987"/>
                <a:gd name="connsiteY26" fmla="*/ 706 h 1680281"/>
                <a:gd name="connsiteX27" fmla="*/ 2133596 w 2659987"/>
                <a:gd name="connsiteY27" fmla="*/ 73731 h 1680281"/>
                <a:gd name="connsiteX28" fmla="*/ 2133596 w 2659987"/>
                <a:gd name="connsiteY28" fmla="*/ 149931 h 1680281"/>
                <a:gd name="connsiteX29" fmla="*/ 2089146 w 2659987"/>
                <a:gd name="connsiteY29" fmla="*/ 235656 h 1680281"/>
                <a:gd name="connsiteX30" fmla="*/ 2085974 w 2659987"/>
                <a:gd name="connsiteY30" fmla="*/ 324557 h 1680281"/>
                <a:gd name="connsiteX31" fmla="*/ 1895474 w 2659987"/>
                <a:gd name="connsiteY31" fmla="*/ 388057 h 1680281"/>
                <a:gd name="connsiteX32" fmla="*/ 1552574 w 2659987"/>
                <a:gd name="connsiteY32" fmla="*/ 473782 h 1680281"/>
                <a:gd name="connsiteX33" fmla="*/ 1244599 w 2659987"/>
                <a:gd name="connsiteY33" fmla="*/ 457907 h 1680281"/>
                <a:gd name="connsiteX34" fmla="*/ 1301750 w 2659987"/>
                <a:gd name="connsiteY34" fmla="*/ 194382 h 1680281"/>
                <a:gd name="connsiteX35" fmla="*/ 1254125 w 2659987"/>
                <a:gd name="connsiteY35" fmla="*/ 99132 h 1680281"/>
                <a:gd name="connsiteX36" fmla="*/ 898525 w 2659987"/>
                <a:gd name="connsiteY36" fmla="*/ 143582 h 1680281"/>
                <a:gd name="connsiteX37" fmla="*/ 590550 w 2659987"/>
                <a:gd name="connsiteY37" fmla="*/ 305507 h 1680281"/>
                <a:gd name="connsiteX38" fmla="*/ 403225 w 2659987"/>
                <a:gd name="connsiteY38" fmla="*/ 299157 h 1680281"/>
                <a:gd name="connsiteX0" fmla="*/ 403225 w 2692655"/>
                <a:gd name="connsiteY0" fmla="*/ 305507 h 1680281"/>
                <a:gd name="connsiteX1" fmla="*/ 111125 w 2692655"/>
                <a:gd name="connsiteY1" fmla="*/ 597607 h 1680281"/>
                <a:gd name="connsiteX2" fmla="*/ 123825 w 2692655"/>
                <a:gd name="connsiteY2" fmla="*/ 753182 h 1680281"/>
                <a:gd name="connsiteX3" fmla="*/ 38100 w 2692655"/>
                <a:gd name="connsiteY3" fmla="*/ 778582 h 1680281"/>
                <a:gd name="connsiteX4" fmla="*/ 0 w 2692655"/>
                <a:gd name="connsiteY4" fmla="*/ 819857 h 1680281"/>
                <a:gd name="connsiteX5" fmla="*/ 12700 w 2692655"/>
                <a:gd name="connsiteY5" fmla="*/ 899232 h 1680281"/>
                <a:gd name="connsiteX6" fmla="*/ 50800 w 2692655"/>
                <a:gd name="connsiteY6" fmla="*/ 953207 h 1680281"/>
                <a:gd name="connsiteX7" fmla="*/ 714375 w 2692655"/>
                <a:gd name="connsiteY7" fmla="*/ 892882 h 1680281"/>
                <a:gd name="connsiteX8" fmla="*/ 752475 w 2692655"/>
                <a:gd name="connsiteY8" fmla="*/ 1210382 h 1680281"/>
                <a:gd name="connsiteX9" fmla="*/ 1057274 w 2692655"/>
                <a:gd name="connsiteY9" fmla="*/ 1238956 h 1680281"/>
                <a:gd name="connsiteX10" fmla="*/ 1190624 w 2692655"/>
                <a:gd name="connsiteY10" fmla="*/ 1277056 h 1680281"/>
                <a:gd name="connsiteX11" fmla="*/ 1308099 w 2692655"/>
                <a:gd name="connsiteY11" fmla="*/ 1273881 h 1680281"/>
                <a:gd name="connsiteX12" fmla="*/ 1517649 w 2692655"/>
                <a:gd name="connsiteY12" fmla="*/ 1238956 h 1680281"/>
                <a:gd name="connsiteX13" fmla="*/ 1577974 w 2692655"/>
                <a:gd name="connsiteY13" fmla="*/ 1346906 h 1680281"/>
                <a:gd name="connsiteX14" fmla="*/ 1625599 w 2692655"/>
                <a:gd name="connsiteY14" fmla="*/ 1502481 h 1680281"/>
                <a:gd name="connsiteX15" fmla="*/ 1955799 w 2692655"/>
                <a:gd name="connsiteY15" fmla="*/ 1680281 h 1680281"/>
                <a:gd name="connsiteX16" fmla="*/ 2089149 w 2692655"/>
                <a:gd name="connsiteY16" fmla="*/ 1654881 h 1680281"/>
                <a:gd name="connsiteX17" fmla="*/ 2165349 w 2692655"/>
                <a:gd name="connsiteY17" fmla="*/ 1569156 h 1680281"/>
                <a:gd name="connsiteX18" fmla="*/ 2501898 w 2692655"/>
                <a:gd name="connsiteY18" fmla="*/ 1372306 h 1680281"/>
                <a:gd name="connsiteX19" fmla="*/ 2590797 w 2692655"/>
                <a:gd name="connsiteY19" fmla="*/ 1334206 h 1680281"/>
                <a:gd name="connsiteX20" fmla="*/ 2530472 w 2692655"/>
                <a:gd name="connsiteY20" fmla="*/ 1105606 h 1680281"/>
                <a:gd name="connsiteX21" fmla="*/ 2454272 w 2692655"/>
                <a:gd name="connsiteY21" fmla="*/ 991306 h 1680281"/>
                <a:gd name="connsiteX22" fmla="*/ 2590797 w 2692655"/>
                <a:gd name="connsiteY22" fmla="*/ 537281 h 1680281"/>
                <a:gd name="connsiteX23" fmla="*/ 2628897 w 2692655"/>
                <a:gd name="connsiteY23" fmla="*/ 457906 h 1680281"/>
                <a:gd name="connsiteX24" fmla="*/ 2692396 w 2692655"/>
                <a:gd name="connsiteY24" fmla="*/ 254706 h 1680281"/>
                <a:gd name="connsiteX25" fmla="*/ 2651121 w 2692655"/>
                <a:gd name="connsiteY25" fmla="*/ 184856 h 1680281"/>
                <a:gd name="connsiteX26" fmla="*/ 2600321 w 2692655"/>
                <a:gd name="connsiteY26" fmla="*/ 706 h 1680281"/>
                <a:gd name="connsiteX27" fmla="*/ 2133596 w 2692655"/>
                <a:gd name="connsiteY27" fmla="*/ 73731 h 1680281"/>
                <a:gd name="connsiteX28" fmla="*/ 2133596 w 2692655"/>
                <a:gd name="connsiteY28" fmla="*/ 149931 h 1680281"/>
                <a:gd name="connsiteX29" fmla="*/ 2089146 w 2692655"/>
                <a:gd name="connsiteY29" fmla="*/ 235656 h 1680281"/>
                <a:gd name="connsiteX30" fmla="*/ 2085974 w 2692655"/>
                <a:gd name="connsiteY30" fmla="*/ 324557 h 1680281"/>
                <a:gd name="connsiteX31" fmla="*/ 1895474 w 2692655"/>
                <a:gd name="connsiteY31" fmla="*/ 388057 h 1680281"/>
                <a:gd name="connsiteX32" fmla="*/ 1552574 w 2692655"/>
                <a:gd name="connsiteY32" fmla="*/ 473782 h 1680281"/>
                <a:gd name="connsiteX33" fmla="*/ 1244599 w 2692655"/>
                <a:gd name="connsiteY33" fmla="*/ 457907 h 1680281"/>
                <a:gd name="connsiteX34" fmla="*/ 1301750 w 2692655"/>
                <a:gd name="connsiteY34" fmla="*/ 194382 h 1680281"/>
                <a:gd name="connsiteX35" fmla="*/ 1254125 w 2692655"/>
                <a:gd name="connsiteY35" fmla="*/ 99132 h 1680281"/>
                <a:gd name="connsiteX36" fmla="*/ 898525 w 2692655"/>
                <a:gd name="connsiteY36" fmla="*/ 143582 h 1680281"/>
                <a:gd name="connsiteX37" fmla="*/ 590550 w 2692655"/>
                <a:gd name="connsiteY37" fmla="*/ 305507 h 1680281"/>
                <a:gd name="connsiteX38" fmla="*/ 403225 w 2692655"/>
                <a:gd name="connsiteY38" fmla="*/ 299157 h 1680281"/>
                <a:gd name="connsiteX0" fmla="*/ 403225 w 2692832"/>
                <a:gd name="connsiteY0" fmla="*/ 305507 h 1680281"/>
                <a:gd name="connsiteX1" fmla="*/ 111125 w 2692832"/>
                <a:gd name="connsiteY1" fmla="*/ 597607 h 1680281"/>
                <a:gd name="connsiteX2" fmla="*/ 123825 w 2692832"/>
                <a:gd name="connsiteY2" fmla="*/ 753182 h 1680281"/>
                <a:gd name="connsiteX3" fmla="*/ 38100 w 2692832"/>
                <a:gd name="connsiteY3" fmla="*/ 778582 h 1680281"/>
                <a:gd name="connsiteX4" fmla="*/ 0 w 2692832"/>
                <a:gd name="connsiteY4" fmla="*/ 819857 h 1680281"/>
                <a:gd name="connsiteX5" fmla="*/ 12700 w 2692832"/>
                <a:gd name="connsiteY5" fmla="*/ 899232 h 1680281"/>
                <a:gd name="connsiteX6" fmla="*/ 50800 w 2692832"/>
                <a:gd name="connsiteY6" fmla="*/ 953207 h 1680281"/>
                <a:gd name="connsiteX7" fmla="*/ 714375 w 2692832"/>
                <a:gd name="connsiteY7" fmla="*/ 892882 h 1680281"/>
                <a:gd name="connsiteX8" fmla="*/ 752475 w 2692832"/>
                <a:gd name="connsiteY8" fmla="*/ 1210382 h 1680281"/>
                <a:gd name="connsiteX9" fmla="*/ 1057274 w 2692832"/>
                <a:gd name="connsiteY9" fmla="*/ 1238956 h 1680281"/>
                <a:gd name="connsiteX10" fmla="*/ 1190624 w 2692832"/>
                <a:gd name="connsiteY10" fmla="*/ 1277056 h 1680281"/>
                <a:gd name="connsiteX11" fmla="*/ 1308099 w 2692832"/>
                <a:gd name="connsiteY11" fmla="*/ 1273881 h 1680281"/>
                <a:gd name="connsiteX12" fmla="*/ 1517649 w 2692832"/>
                <a:gd name="connsiteY12" fmla="*/ 1238956 h 1680281"/>
                <a:gd name="connsiteX13" fmla="*/ 1577974 w 2692832"/>
                <a:gd name="connsiteY13" fmla="*/ 1346906 h 1680281"/>
                <a:gd name="connsiteX14" fmla="*/ 1625599 w 2692832"/>
                <a:gd name="connsiteY14" fmla="*/ 1502481 h 1680281"/>
                <a:gd name="connsiteX15" fmla="*/ 1955799 w 2692832"/>
                <a:gd name="connsiteY15" fmla="*/ 1680281 h 1680281"/>
                <a:gd name="connsiteX16" fmla="*/ 2089149 w 2692832"/>
                <a:gd name="connsiteY16" fmla="*/ 1654881 h 1680281"/>
                <a:gd name="connsiteX17" fmla="*/ 2165349 w 2692832"/>
                <a:gd name="connsiteY17" fmla="*/ 1569156 h 1680281"/>
                <a:gd name="connsiteX18" fmla="*/ 2501898 w 2692832"/>
                <a:gd name="connsiteY18" fmla="*/ 1372306 h 1680281"/>
                <a:gd name="connsiteX19" fmla="*/ 2590797 w 2692832"/>
                <a:gd name="connsiteY19" fmla="*/ 1334206 h 1680281"/>
                <a:gd name="connsiteX20" fmla="*/ 2530472 w 2692832"/>
                <a:gd name="connsiteY20" fmla="*/ 1105606 h 1680281"/>
                <a:gd name="connsiteX21" fmla="*/ 2454272 w 2692832"/>
                <a:gd name="connsiteY21" fmla="*/ 991306 h 1680281"/>
                <a:gd name="connsiteX22" fmla="*/ 2590797 w 2692832"/>
                <a:gd name="connsiteY22" fmla="*/ 537281 h 1680281"/>
                <a:gd name="connsiteX23" fmla="*/ 2628897 w 2692832"/>
                <a:gd name="connsiteY23" fmla="*/ 457906 h 1680281"/>
                <a:gd name="connsiteX24" fmla="*/ 2670171 w 2692832"/>
                <a:gd name="connsiteY24" fmla="*/ 340431 h 1680281"/>
                <a:gd name="connsiteX25" fmla="*/ 2692396 w 2692832"/>
                <a:gd name="connsiteY25" fmla="*/ 254706 h 1680281"/>
                <a:gd name="connsiteX26" fmla="*/ 2651121 w 2692832"/>
                <a:gd name="connsiteY26" fmla="*/ 184856 h 1680281"/>
                <a:gd name="connsiteX27" fmla="*/ 2600321 w 2692832"/>
                <a:gd name="connsiteY27" fmla="*/ 706 h 1680281"/>
                <a:gd name="connsiteX28" fmla="*/ 2133596 w 2692832"/>
                <a:gd name="connsiteY28" fmla="*/ 73731 h 1680281"/>
                <a:gd name="connsiteX29" fmla="*/ 2133596 w 2692832"/>
                <a:gd name="connsiteY29" fmla="*/ 149931 h 1680281"/>
                <a:gd name="connsiteX30" fmla="*/ 2089146 w 2692832"/>
                <a:gd name="connsiteY30" fmla="*/ 235656 h 1680281"/>
                <a:gd name="connsiteX31" fmla="*/ 2085974 w 2692832"/>
                <a:gd name="connsiteY31" fmla="*/ 324557 h 1680281"/>
                <a:gd name="connsiteX32" fmla="*/ 1895474 w 2692832"/>
                <a:gd name="connsiteY32" fmla="*/ 388057 h 1680281"/>
                <a:gd name="connsiteX33" fmla="*/ 1552574 w 2692832"/>
                <a:gd name="connsiteY33" fmla="*/ 473782 h 1680281"/>
                <a:gd name="connsiteX34" fmla="*/ 1244599 w 2692832"/>
                <a:gd name="connsiteY34" fmla="*/ 457907 h 1680281"/>
                <a:gd name="connsiteX35" fmla="*/ 1301750 w 2692832"/>
                <a:gd name="connsiteY35" fmla="*/ 194382 h 1680281"/>
                <a:gd name="connsiteX36" fmla="*/ 1254125 w 2692832"/>
                <a:gd name="connsiteY36" fmla="*/ 99132 h 1680281"/>
                <a:gd name="connsiteX37" fmla="*/ 898525 w 2692832"/>
                <a:gd name="connsiteY37" fmla="*/ 143582 h 1680281"/>
                <a:gd name="connsiteX38" fmla="*/ 590550 w 2692832"/>
                <a:gd name="connsiteY38" fmla="*/ 305507 h 1680281"/>
                <a:gd name="connsiteX39" fmla="*/ 403225 w 2692832"/>
                <a:gd name="connsiteY39" fmla="*/ 299157 h 1680281"/>
                <a:gd name="connsiteX0" fmla="*/ 403225 w 2831108"/>
                <a:gd name="connsiteY0" fmla="*/ 305507 h 1680281"/>
                <a:gd name="connsiteX1" fmla="*/ 111125 w 2831108"/>
                <a:gd name="connsiteY1" fmla="*/ 597607 h 1680281"/>
                <a:gd name="connsiteX2" fmla="*/ 123825 w 2831108"/>
                <a:gd name="connsiteY2" fmla="*/ 753182 h 1680281"/>
                <a:gd name="connsiteX3" fmla="*/ 38100 w 2831108"/>
                <a:gd name="connsiteY3" fmla="*/ 778582 h 1680281"/>
                <a:gd name="connsiteX4" fmla="*/ 0 w 2831108"/>
                <a:gd name="connsiteY4" fmla="*/ 819857 h 1680281"/>
                <a:gd name="connsiteX5" fmla="*/ 12700 w 2831108"/>
                <a:gd name="connsiteY5" fmla="*/ 899232 h 1680281"/>
                <a:gd name="connsiteX6" fmla="*/ 50800 w 2831108"/>
                <a:gd name="connsiteY6" fmla="*/ 953207 h 1680281"/>
                <a:gd name="connsiteX7" fmla="*/ 714375 w 2831108"/>
                <a:gd name="connsiteY7" fmla="*/ 892882 h 1680281"/>
                <a:gd name="connsiteX8" fmla="*/ 752475 w 2831108"/>
                <a:gd name="connsiteY8" fmla="*/ 1210382 h 1680281"/>
                <a:gd name="connsiteX9" fmla="*/ 1057274 w 2831108"/>
                <a:gd name="connsiteY9" fmla="*/ 1238956 h 1680281"/>
                <a:gd name="connsiteX10" fmla="*/ 1190624 w 2831108"/>
                <a:gd name="connsiteY10" fmla="*/ 1277056 h 1680281"/>
                <a:gd name="connsiteX11" fmla="*/ 1308099 w 2831108"/>
                <a:gd name="connsiteY11" fmla="*/ 1273881 h 1680281"/>
                <a:gd name="connsiteX12" fmla="*/ 1517649 w 2831108"/>
                <a:gd name="connsiteY12" fmla="*/ 1238956 h 1680281"/>
                <a:gd name="connsiteX13" fmla="*/ 1577974 w 2831108"/>
                <a:gd name="connsiteY13" fmla="*/ 1346906 h 1680281"/>
                <a:gd name="connsiteX14" fmla="*/ 1625599 w 2831108"/>
                <a:gd name="connsiteY14" fmla="*/ 1502481 h 1680281"/>
                <a:gd name="connsiteX15" fmla="*/ 1955799 w 2831108"/>
                <a:gd name="connsiteY15" fmla="*/ 1680281 h 1680281"/>
                <a:gd name="connsiteX16" fmla="*/ 2089149 w 2831108"/>
                <a:gd name="connsiteY16" fmla="*/ 1654881 h 1680281"/>
                <a:gd name="connsiteX17" fmla="*/ 2165349 w 2831108"/>
                <a:gd name="connsiteY17" fmla="*/ 1569156 h 1680281"/>
                <a:gd name="connsiteX18" fmla="*/ 2501898 w 2831108"/>
                <a:gd name="connsiteY18" fmla="*/ 1372306 h 1680281"/>
                <a:gd name="connsiteX19" fmla="*/ 2590797 w 2831108"/>
                <a:gd name="connsiteY19" fmla="*/ 1334206 h 1680281"/>
                <a:gd name="connsiteX20" fmla="*/ 2530472 w 2831108"/>
                <a:gd name="connsiteY20" fmla="*/ 1105606 h 1680281"/>
                <a:gd name="connsiteX21" fmla="*/ 2454272 w 2831108"/>
                <a:gd name="connsiteY21" fmla="*/ 991306 h 1680281"/>
                <a:gd name="connsiteX22" fmla="*/ 2590797 w 2831108"/>
                <a:gd name="connsiteY22" fmla="*/ 537281 h 1680281"/>
                <a:gd name="connsiteX23" fmla="*/ 2816222 w 2831108"/>
                <a:gd name="connsiteY23" fmla="*/ 394406 h 1680281"/>
                <a:gd name="connsiteX24" fmla="*/ 2670171 w 2831108"/>
                <a:gd name="connsiteY24" fmla="*/ 340431 h 1680281"/>
                <a:gd name="connsiteX25" fmla="*/ 2692396 w 2831108"/>
                <a:gd name="connsiteY25" fmla="*/ 254706 h 1680281"/>
                <a:gd name="connsiteX26" fmla="*/ 2651121 w 2831108"/>
                <a:gd name="connsiteY26" fmla="*/ 184856 h 1680281"/>
                <a:gd name="connsiteX27" fmla="*/ 2600321 w 2831108"/>
                <a:gd name="connsiteY27" fmla="*/ 706 h 1680281"/>
                <a:gd name="connsiteX28" fmla="*/ 2133596 w 2831108"/>
                <a:gd name="connsiteY28" fmla="*/ 73731 h 1680281"/>
                <a:gd name="connsiteX29" fmla="*/ 2133596 w 2831108"/>
                <a:gd name="connsiteY29" fmla="*/ 149931 h 1680281"/>
                <a:gd name="connsiteX30" fmla="*/ 2089146 w 2831108"/>
                <a:gd name="connsiteY30" fmla="*/ 235656 h 1680281"/>
                <a:gd name="connsiteX31" fmla="*/ 2085974 w 2831108"/>
                <a:gd name="connsiteY31" fmla="*/ 324557 h 1680281"/>
                <a:gd name="connsiteX32" fmla="*/ 1895474 w 2831108"/>
                <a:gd name="connsiteY32" fmla="*/ 388057 h 1680281"/>
                <a:gd name="connsiteX33" fmla="*/ 1552574 w 2831108"/>
                <a:gd name="connsiteY33" fmla="*/ 473782 h 1680281"/>
                <a:gd name="connsiteX34" fmla="*/ 1244599 w 2831108"/>
                <a:gd name="connsiteY34" fmla="*/ 457907 h 1680281"/>
                <a:gd name="connsiteX35" fmla="*/ 1301750 w 2831108"/>
                <a:gd name="connsiteY35" fmla="*/ 194382 h 1680281"/>
                <a:gd name="connsiteX36" fmla="*/ 1254125 w 2831108"/>
                <a:gd name="connsiteY36" fmla="*/ 99132 h 1680281"/>
                <a:gd name="connsiteX37" fmla="*/ 898525 w 2831108"/>
                <a:gd name="connsiteY37" fmla="*/ 143582 h 1680281"/>
                <a:gd name="connsiteX38" fmla="*/ 590550 w 2831108"/>
                <a:gd name="connsiteY38" fmla="*/ 305507 h 1680281"/>
                <a:gd name="connsiteX39" fmla="*/ 403225 w 2831108"/>
                <a:gd name="connsiteY39" fmla="*/ 299157 h 1680281"/>
                <a:gd name="connsiteX0" fmla="*/ 403225 w 2816957"/>
                <a:gd name="connsiteY0" fmla="*/ 305507 h 1680281"/>
                <a:gd name="connsiteX1" fmla="*/ 111125 w 2816957"/>
                <a:gd name="connsiteY1" fmla="*/ 597607 h 1680281"/>
                <a:gd name="connsiteX2" fmla="*/ 123825 w 2816957"/>
                <a:gd name="connsiteY2" fmla="*/ 753182 h 1680281"/>
                <a:gd name="connsiteX3" fmla="*/ 38100 w 2816957"/>
                <a:gd name="connsiteY3" fmla="*/ 778582 h 1680281"/>
                <a:gd name="connsiteX4" fmla="*/ 0 w 2816957"/>
                <a:gd name="connsiteY4" fmla="*/ 819857 h 1680281"/>
                <a:gd name="connsiteX5" fmla="*/ 12700 w 2816957"/>
                <a:gd name="connsiteY5" fmla="*/ 899232 h 1680281"/>
                <a:gd name="connsiteX6" fmla="*/ 50800 w 2816957"/>
                <a:gd name="connsiteY6" fmla="*/ 953207 h 1680281"/>
                <a:gd name="connsiteX7" fmla="*/ 714375 w 2816957"/>
                <a:gd name="connsiteY7" fmla="*/ 892882 h 1680281"/>
                <a:gd name="connsiteX8" fmla="*/ 752475 w 2816957"/>
                <a:gd name="connsiteY8" fmla="*/ 1210382 h 1680281"/>
                <a:gd name="connsiteX9" fmla="*/ 1057274 w 2816957"/>
                <a:gd name="connsiteY9" fmla="*/ 1238956 h 1680281"/>
                <a:gd name="connsiteX10" fmla="*/ 1190624 w 2816957"/>
                <a:gd name="connsiteY10" fmla="*/ 1277056 h 1680281"/>
                <a:gd name="connsiteX11" fmla="*/ 1308099 w 2816957"/>
                <a:gd name="connsiteY11" fmla="*/ 1273881 h 1680281"/>
                <a:gd name="connsiteX12" fmla="*/ 1517649 w 2816957"/>
                <a:gd name="connsiteY12" fmla="*/ 1238956 h 1680281"/>
                <a:gd name="connsiteX13" fmla="*/ 1577974 w 2816957"/>
                <a:gd name="connsiteY13" fmla="*/ 1346906 h 1680281"/>
                <a:gd name="connsiteX14" fmla="*/ 1625599 w 2816957"/>
                <a:gd name="connsiteY14" fmla="*/ 1502481 h 1680281"/>
                <a:gd name="connsiteX15" fmla="*/ 1955799 w 2816957"/>
                <a:gd name="connsiteY15" fmla="*/ 1680281 h 1680281"/>
                <a:gd name="connsiteX16" fmla="*/ 2089149 w 2816957"/>
                <a:gd name="connsiteY16" fmla="*/ 1654881 h 1680281"/>
                <a:gd name="connsiteX17" fmla="*/ 2165349 w 2816957"/>
                <a:gd name="connsiteY17" fmla="*/ 1569156 h 1680281"/>
                <a:gd name="connsiteX18" fmla="*/ 2501898 w 2816957"/>
                <a:gd name="connsiteY18" fmla="*/ 1372306 h 1680281"/>
                <a:gd name="connsiteX19" fmla="*/ 2590797 w 2816957"/>
                <a:gd name="connsiteY19" fmla="*/ 1334206 h 1680281"/>
                <a:gd name="connsiteX20" fmla="*/ 2530472 w 2816957"/>
                <a:gd name="connsiteY20" fmla="*/ 1105606 h 1680281"/>
                <a:gd name="connsiteX21" fmla="*/ 2454272 w 2816957"/>
                <a:gd name="connsiteY21" fmla="*/ 991306 h 1680281"/>
                <a:gd name="connsiteX22" fmla="*/ 2590797 w 2816957"/>
                <a:gd name="connsiteY22" fmla="*/ 537281 h 1680281"/>
                <a:gd name="connsiteX23" fmla="*/ 2686045 w 2816957"/>
                <a:gd name="connsiteY23" fmla="*/ 467431 h 1680281"/>
                <a:gd name="connsiteX24" fmla="*/ 2816222 w 2816957"/>
                <a:gd name="connsiteY24" fmla="*/ 394406 h 1680281"/>
                <a:gd name="connsiteX25" fmla="*/ 2670171 w 2816957"/>
                <a:gd name="connsiteY25" fmla="*/ 340431 h 1680281"/>
                <a:gd name="connsiteX26" fmla="*/ 2692396 w 2816957"/>
                <a:gd name="connsiteY26" fmla="*/ 254706 h 1680281"/>
                <a:gd name="connsiteX27" fmla="*/ 2651121 w 2816957"/>
                <a:gd name="connsiteY27" fmla="*/ 184856 h 1680281"/>
                <a:gd name="connsiteX28" fmla="*/ 2600321 w 2816957"/>
                <a:gd name="connsiteY28" fmla="*/ 706 h 1680281"/>
                <a:gd name="connsiteX29" fmla="*/ 2133596 w 2816957"/>
                <a:gd name="connsiteY29" fmla="*/ 73731 h 1680281"/>
                <a:gd name="connsiteX30" fmla="*/ 2133596 w 2816957"/>
                <a:gd name="connsiteY30" fmla="*/ 149931 h 1680281"/>
                <a:gd name="connsiteX31" fmla="*/ 2089146 w 2816957"/>
                <a:gd name="connsiteY31" fmla="*/ 235656 h 1680281"/>
                <a:gd name="connsiteX32" fmla="*/ 2085974 w 2816957"/>
                <a:gd name="connsiteY32" fmla="*/ 324557 h 1680281"/>
                <a:gd name="connsiteX33" fmla="*/ 1895474 w 2816957"/>
                <a:gd name="connsiteY33" fmla="*/ 388057 h 1680281"/>
                <a:gd name="connsiteX34" fmla="*/ 1552574 w 2816957"/>
                <a:gd name="connsiteY34" fmla="*/ 473782 h 1680281"/>
                <a:gd name="connsiteX35" fmla="*/ 1244599 w 2816957"/>
                <a:gd name="connsiteY35" fmla="*/ 457907 h 1680281"/>
                <a:gd name="connsiteX36" fmla="*/ 1301750 w 2816957"/>
                <a:gd name="connsiteY36" fmla="*/ 194382 h 1680281"/>
                <a:gd name="connsiteX37" fmla="*/ 1254125 w 2816957"/>
                <a:gd name="connsiteY37" fmla="*/ 99132 h 1680281"/>
                <a:gd name="connsiteX38" fmla="*/ 898525 w 2816957"/>
                <a:gd name="connsiteY38" fmla="*/ 143582 h 1680281"/>
                <a:gd name="connsiteX39" fmla="*/ 590550 w 2816957"/>
                <a:gd name="connsiteY39" fmla="*/ 305507 h 1680281"/>
                <a:gd name="connsiteX40" fmla="*/ 403225 w 2816957"/>
                <a:gd name="connsiteY40" fmla="*/ 299157 h 1680281"/>
                <a:gd name="connsiteX0" fmla="*/ 403225 w 2816957"/>
                <a:gd name="connsiteY0" fmla="*/ 305507 h 1680281"/>
                <a:gd name="connsiteX1" fmla="*/ 111125 w 2816957"/>
                <a:gd name="connsiteY1" fmla="*/ 597607 h 1680281"/>
                <a:gd name="connsiteX2" fmla="*/ 123825 w 2816957"/>
                <a:gd name="connsiteY2" fmla="*/ 753182 h 1680281"/>
                <a:gd name="connsiteX3" fmla="*/ 38100 w 2816957"/>
                <a:gd name="connsiteY3" fmla="*/ 778582 h 1680281"/>
                <a:gd name="connsiteX4" fmla="*/ 0 w 2816957"/>
                <a:gd name="connsiteY4" fmla="*/ 819857 h 1680281"/>
                <a:gd name="connsiteX5" fmla="*/ 12700 w 2816957"/>
                <a:gd name="connsiteY5" fmla="*/ 899232 h 1680281"/>
                <a:gd name="connsiteX6" fmla="*/ 50800 w 2816957"/>
                <a:gd name="connsiteY6" fmla="*/ 953207 h 1680281"/>
                <a:gd name="connsiteX7" fmla="*/ 714375 w 2816957"/>
                <a:gd name="connsiteY7" fmla="*/ 892882 h 1680281"/>
                <a:gd name="connsiteX8" fmla="*/ 752475 w 2816957"/>
                <a:gd name="connsiteY8" fmla="*/ 1210382 h 1680281"/>
                <a:gd name="connsiteX9" fmla="*/ 1057274 w 2816957"/>
                <a:gd name="connsiteY9" fmla="*/ 1238956 h 1680281"/>
                <a:gd name="connsiteX10" fmla="*/ 1190624 w 2816957"/>
                <a:gd name="connsiteY10" fmla="*/ 1277056 h 1680281"/>
                <a:gd name="connsiteX11" fmla="*/ 1308099 w 2816957"/>
                <a:gd name="connsiteY11" fmla="*/ 1273881 h 1680281"/>
                <a:gd name="connsiteX12" fmla="*/ 1517649 w 2816957"/>
                <a:gd name="connsiteY12" fmla="*/ 1238956 h 1680281"/>
                <a:gd name="connsiteX13" fmla="*/ 1577974 w 2816957"/>
                <a:gd name="connsiteY13" fmla="*/ 1346906 h 1680281"/>
                <a:gd name="connsiteX14" fmla="*/ 1625599 w 2816957"/>
                <a:gd name="connsiteY14" fmla="*/ 1502481 h 1680281"/>
                <a:gd name="connsiteX15" fmla="*/ 1955799 w 2816957"/>
                <a:gd name="connsiteY15" fmla="*/ 1680281 h 1680281"/>
                <a:gd name="connsiteX16" fmla="*/ 2089149 w 2816957"/>
                <a:gd name="connsiteY16" fmla="*/ 1654881 h 1680281"/>
                <a:gd name="connsiteX17" fmla="*/ 2165349 w 2816957"/>
                <a:gd name="connsiteY17" fmla="*/ 1569156 h 1680281"/>
                <a:gd name="connsiteX18" fmla="*/ 2501898 w 2816957"/>
                <a:gd name="connsiteY18" fmla="*/ 1372306 h 1680281"/>
                <a:gd name="connsiteX19" fmla="*/ 2590797 w 2816957"/>
                <a:gd name="connsiteY19" fmla="*/ 1334206 h 1680281"/>
                <a:gd name="connsiteX20" fmla="*/ 2530472 w 2816957"/>
                <a:gd name="connsiteY20" fmla="*/ 1105606 h 1680281"/>
                <a:gd name="connsiteX21" fmla="*/ 2454272 w 2816957"/>
                <a:gd name="connsiteY21" fmla="*/ 991306 h 1680281"/>
                <a:gd name="connsiteX22" fmla="*/ 2590797 w 2816957"/>
                <a:gd name="connsiteY22" fmla="*/ 537281 h 1680281"/>
                <a:gd name="connsiteX23" fmla="*/ 2641595 w 2816957"/>
                <a:gd name="connsiteY23" fmla="*/ 461081 h 1680281"/>
                <a:gd name="connsiteX24" fmla="*/ 2816222 w 2816957"/>
                <a:gd name="connsiteY24" fmla="*/ 394406 h 1680281"/>
                <a:gd name="connsiteX25" fmla="*/ 2670171 w 2816957"/>
                <a:gd name="connsiteY25" fmla="*/ 340431 h 1680281"/>
                <a:gd name="connsiteX26" fmla="*/ 2692396 w 2816957"/>
                <a:gd name="connsiteY26" fmla="*/ 254706 h 1680281"/>
                <a:gd name="connsiteX27" fmla="*/ 2651121 w 2816957"/>
                <a:gd name="connsiteY27" fmla="*/ 184856 h 1680281"/>
                <a:gd name="connsiteX28" fmla="*/ 2600321 w 2816957"/>
                <a:gd name="connsiteY28" fmla="*/ 706 h 1680281"/>
                <a:gd name="connsiteX29" fmla="*/ 2133596 w 2816957"/>
                <a:gd name="connsiteY29" fmla="*/ 73731 h 1680281"/>
                <a:gd name="connsiteX30" fmla="*/ 2133596 w 2816957"/>
                <a:gd name="connsiteY30" fmla="*/ 149931 h 1680281"/>
                <a:gd name="connsiteX31" fmla="*/ 2089146 w 2816957"/>
                <a:gd name="connsiteY31" fmla="*/ 235656 h 1680281"/>
                <a:gd name="connsiteX32" fmla="*/ 2085974 w 2816957"/>
                <a:gd name="connsiteY32" fmla="*/ 324557 h 1680281"/>
                <a:gd name="connsiteX33" fmla="*/ 1895474 w 2816957"/>
                <a:gd name="connsiteY33" fmla="*/ 388057 h 1680281"/>
                <a:gd name="connsiteX34" fmla="*/ 1552574 w 2816957"/>
                <a:gd name="connsiteY34" fmla="*/ 473782 h 1680281"/>
                <a:gd name="connsiteX35" fmla="*/ 1244599 w 2816957"/>
                <a:gd name="connsiteY35" fmla="*/ 457907 h 1680281"/>
                <a:gd name="connsiteX36" fmla="*/ 1301750 w 2816957"/>
                <a:gd name="connsiteY36" fmla="*/ 194382 h 1680281"/>
                <a:gd name="connsiteX37" fmla="*/ 1254125 w 2816957"/>
                <a:gd name="connsiteY37" fmla="*/ 99132 h 1680281"/>
                <a:gd name="connsiteX38" fmla="*/ 898525 w 2816957"/>
                <a:gd name="connsiteY38" fmla="*/ 143582 h 1680281"/>
                <a:gd name="connsiteX39" fmla="*/ 590550 w 2816957"/>
                <a:gd name="connsiteY39" fmla="*/ 305507 h 1680281"/>
                <a:gd name="connsiteX40" fmla="*/ 403225 w 2816957"/>
                <a:gd name="connsiteY40" fmla="*/ 299157 h 1680281"/>
                <a:gd name="connsiteX0" fmla="*/ 403225 w 2816957"/>
                <a:gd name="connsiteY0" fmla="*/ 305507 h 1680281"/>
                <a:gd name="connsiteX1" fmla="*/ 111125 w 2816957"/>
                <a:gd name="connsiteY1" fmla="*/ 597607 h 1680281"/>
                <a:gd name="connsiteX2" fmla="*/ 123825 w 2816957"/>
                <a:gd name="connsiteY2" fmla="*/ 753182 h 1680281"/>
                <a:gd name="connsiteX3" fmla="*/ 38100 w 2816957"/>
                <a:gd name="connsiteY3" fmla="*/ 778582 h 1680281"/>
                <a:gd name="connsiteX4" fmla="*/ 0 w 2816957"/>
                <a:gd name="connsiteY4" fmla="*/ 819857 h 1680281"/>
                <a:gd name="connsiteX5" fmla="*/ 12700 w 2816957"/>
                <a:gd name="connsiteY5" fmla="*/ 899232 h 1680281"/>
                <a:gd name="connsiteX6" fmla="*/ 50800 w 2816957"/>
                <a:gd name="connsiteY6" fmla="*/ 953207 h 1680281"/>
                <a:gd name="connsiteX7" fmla="*/ 714375 w 2816957"/>
                <a:gd name="connsiteY7" fmla="*/ 892882 h 1680281"/>
                <a:gd name="connsiteX8" fmla="*/ 752475 w 2816957"/>
                <a:gd name="connsiteY8" fmla="*/ 1210382 h 1680281"/>
                <a:gd name="connsiteX9" fmla="*/ 1057274 w 2816957"/>
                <a:gd name="connsiteY9" fmla="*/ 1238956 h 1680281"/>
                <a:gd name="connsiteX10" fmla="*/ 1190624 w 2816957"/>
                <a:gd name="connsiteY10" fmla="*/ 1277056 h 1680281"/>
                <a:gd name="connsiteX11" fmla="*/ 1308099 w 2816957"/>
                <a:gd name="connsiteY11" fmla="*/ 1273881 h 1680281"/>
                <a:gd name="connsiteX12" fmla="*/ 1517649 w 2816957"/>
                <a:gd name="connsiteY12" fmla="*/ 1238956 h 1680281"/>
                <a:gd name="connsiteX13" fmla="*/ 1577974 w 2816957"/>
                <a:gd name="connsiteY13" fmla="*/ 1346906 h 1680281"/>
                <a:gd name="connsiteX14" fmla="*/ 1625599 w 2816957"/>
                <a:gd name="connsiteY14" fmla="*/ 1502481 h 1680281"/>
                <a:gd name="connsiteX15" fmla="*/ 1955799 w 2816957"/>
                <a:gd name="connsiteY15" fmla="*/ 1680281 h 1680281"/>
                <a:gd name="connsiteX16" fmla="*/ 2089149 w 2816957"/>
                <a:gd name="connsiteY16" fmla="*/ 1654881 h 1680281"/>
                <a:gd name="connsiteX17" fmla="*/ 2165349 w 2816957"/>
                <a:gd name="connsiteY17" fmla="*/ 1569156 h 1680281"/>
                <a:gd name="connsiteX18" fmla="*/ 2501898 w 2816957"/>
                <a:gd name="connsiteY18" fmla="*/ 1372306 h 1680281"/>
                <a:gd name="connsiteX19" fmla="*/ 2590797 w 2816957"/>
                <a:gd name="connsiteY19" fmla="*/ 1334206 h 1680281"/>
                <a:gd name="connsiteX20" fmla="*/ 2530472 w 2816957"/>
                <a:gd name="connsiteY20" fmla="*/ 1105606 h 1680281"/>
                <a:gd name="connsiteX21" fmla="*/ 2454272 w 2816957"/>
                <a:gd name="connsiteY21" fmla="*/ 991306 h 1680281"/>
                <a:gd name="connsiteX22" fmla="*/ 2590797 w 2816957"/>
                <a:gd name="connsiteY22" fmla="*/ 537281 h 1680281"/>
                <a:gd name="connsiteX23" fmla="*/ 2641595 w 2816957"/>
                <a:gd name="connsiteY23" fmla="*/ 461081 h 1680281"/>
                <a:gd name="connsiteX24" fmla="*/ 2816222 w 2816957"/>
                <a:gd name="connsiteY24" fmla="*/ 394406 h 1680281"/>
                <a:gd name="connsiteX25" fmla="*/ 2670171 w 2816957"/>
                <a:gd name="connsiteY25" fmla="*/ 340431 h 1680281"/>
                <a:gd name="connsiteX26" fmla="*/ 2692396 w 2816957"/>
                <a:gd name="connsiteY26" fmla="*/ 254706 h 1680281"/>
                <a:gd name="connsiteX27" fmla="*/ 2651121 w 2816957"/>
                <a:gd name="connsiteY27" fmla="*/ 184856 h 1680281"/>
                <a:gd name="connsiteX28" fmla="*/ 2600321 w 2816957"/>
                <a:gd name="connsiteY28" fmla="*/ 706 h 1680281"/>
                <a:gd name="connsiteX29" fmla="*/ 2133596 w 2816957"/>
                <a:gd name="connsiteY29" fmla="*/ 73731 h 1680281"/>
                <a:gd name="connsiteX30" fmla="*/ 2133596 w 2816957"/>
                <a:gd name="connsiteY30" fmla="*/ 149931 h 1680281"/>
                <a:gd name="connsiteX31" fmla="*/ 2089146 w 2816957"/>
                <a:gd name="connsiteY31" fmla="*/ 235656 h 1680281"/>
                <a:gd name="connsiteX32" fmla="*/ 2085974 w 2816957"/>
                <a:gd name="connsiteY32" fmla="*/ 324557 h 1680281"/>
                <a:gd name="connsiteX33" fmla="*/ 1895474 w 2816957"/>
                <a:gd name="connsiteY33" fmla="*/ 388057 h 1680281"/>
                <a:gd name="connsiteX34" fmla="*/ 1552574 w 2816957"/>
                <a:gd name="connsiteY34" fmla="*/ 473782 h 1680281"/>
                <a:gd name="connsiteX35" fmla="*/ 1244599 w 2816957"/>
                <a:gd name="connsiteY35" fmla="*/ 457907 h 1680281"/>
                <a:gd name="connsiteX36" fmla="*/ 1301750 w 2816957"/>
                <a:gd name="connsiteY36" fmla="*/ 194382 h 1680281"/>
                <a:gd name="connsiteX37" fmla="*/ 1254125 w 2816957"/>
                <a:gd name="connsiteY37" fmla="*/ 99132 h 1680281"/>
                <a:gd name="connsiteX38" fmla="*/ 898525 w 2816957"/>
                <a:gd name="connsiteY38" fmla="*/ 143582 h 1680281"/>
                <a:gd name="connsiteX39" fmla="*/ 590550 w 2816957"/>
                <a:gd name="connsiteY39" fmla="*/ 305507 h 1680281"/>
                <a:gd name="connsiteX40" fmla="*/ 403225 w 2816957"/>
                <a:gd name="connsiteY40" fmla="*/ 299157 h 1680281"/>
                <a:gd name="connsiteX0" fmla="*/ 403225 w 2816957"/>
                <a:gd name="connsiteY0" fmla="*/ 305507 h 1680281"/>
                <a:gd name="connsiteX1" fmla="*/ 111125 w 2816957"/>
                <a:gd name="connsiteY1" fmla="*/ 597607 h 1680281"/>
                <a:gd name="connsiteX2" fmla="*/ 123825 w 2816957"/>
                <a:gd name="connsiteY2" fmla="*/ 753182 h 1680281"/>
                <a:gd name="connsiteX3" fmla="*/ 38100 w 2816957"/>
                <a:gd name="connsiteY3" fmla="*/ 778582 h 1680281"/>
                <a:gd name="connsiteX4" fmla="*/ 0 w 2816957"/>
                <a:gd name="connsiteY4" fmla="*/ 819857 h 1680281"/>
                <a:gd name="connsiteX5" fmla="*/ 12700 w 2816957"/>
                <a:gd name="connsiteY5" fmla="*/ 899232 h 1680281"/>
                <a:gd name="connsiteX6" fmla="*/ 50800 w 2816957"/>
                <a:gd name="connsiteY6" fmla="*/ 953207 h 1680281"/>
                <a:gd name="connsiteX7" fmla="*/ 714375 w 2816957"/>
                <a:gd name="connsiteY7" fmla="*/ 892882 h 1680281"/>
                <a:gd name="connsiteX8" fmla="*/ 752475 w 2816957"/>
                <a:gd name="connsiteY8" fmla="*/ 1210382 h 1680281"/>
                <a:gd name="connsiteX9" fmla="*/ 1057274 w 2816957"/>
                <a:gd name="connsiteY9" fmla="*/ 1238956 h 1680281"/>
                <a:gd name="connsiteX10" fmla="*/ 1190624 w 2816957"/>
                <a:gd name="connsiteY10" fmla="*/ 1277056 h 1680281"/>
                <a:gd name="connsiteX11" fmla="*/ 1308099 w 2816957"/>
                <a:gd name="connsiteY11" fmla="*/ 1273881 h 1680281"/>
                <a:gd name="connsiteX12" fmla="*/ 1517649 w 2816957"/>
                <a:gd name="connsiteY12" fmla="*/ 1238956 h 1680281"/>
                <a:gd name="connsiteX13" fmla="*/ 1577974 w 2816957"/>
                <a:gd name="connsiteY13" fmla="*/ 1346906 h 1680281"/>
                <a:gd name="connsiteX14" fmla="*/ 1625599 w 2816957"/>
                <a:gd name="connsiteY14" fmla="*/ 1502481 h 1680281"/>
                <a:gd name="connsiteX15" fmla="*/ 1955799 w 2816957"/>
                <a:gd name="connsiteY15" fmla="*/ 1680281 h 1680281"/>
                <a:gd name="connsiteX16" fmla="*/ 2089149 w 2816957"/>
                <a:gd name="connsiteY16" fmla="*/ 1654881 h 1680281"/>
                <a:gd name="connsiteX17" fmla="*/ 2165349 w 2816957"/>
                <a:gd name="connsiteY17" fmla="*/ 1569156 h 1680281"/>
                <a:gd name="connsiteX18" fmla="*/ 2501898 w 2816957"/>
                <a:gd name="connsiteY18" fmla="*/ 1372306 h 1680281"/>
                <a:gd name="connsiteX19" fmla="*/ 2590797 w 2816957"/>
                <a:gd name="connsiteY19" fmla="*/ 1334206 h 1680281"/>
                <a:gd name="connsiteX20" fmla="*/ 2530472 w 2816957"/>
                <a:gd name="connsiteY20" fmla="*/ 1105606 h 1680281"/>
                <a:gd name="connsiteX21" fmla="*/ 2454272 w 2816957"/>
                <a:gd name="connsiteY21" fmla="*/ 991306 h 1680281"/>
                <a:gd name="connsiteX22" fmla="*/ 2590797 w 2816957"/>
                <a:gd name="connsiteY22" fmla="*/ 537281 h 1680281"/>
                <a:gd name="connsiteX23" fmla="*/ 2641595 w 2816957"/>
                <a:gd name="connsiteY23" fmla="*/ 461081 h 1680281"/>
                <a:gd name="connsiteX24" fmla="*/ 2816222 w 2816957"/>
                <a:gd name="connsiteY24" fmla="*/ 394406 h 1680281"/>
                <a:gd name="connsiteX25" fmla="*/ 2670171 w 2816957"/>
                <a:gd name="connsiteY25" fmla="*/ 340431 h 1680281"/>
                <a:gd name="connsiteX26" fmla="*/ 2692396 w 2816957"/>
                <a:gd name="connsiteY26" fmla="*/ 254706 h 1680281"/>
                <a:gd name="connsiteX27" fmla="*/ 2651121 w 2816957"/>
                <a:gd name="connsiteY27" fmla="*/ 184856 h 1680281"/>
                <a:gd name="connsiteX28" fmla="*/ 2600321 w 2816957"/>
                <a:gd name="connsiteY28" fmla="*/ 706 h 1680281"/>
                <a:gd name="connsiteX29" fmla="*/ 2133596 w 2816957"/>
                <a:gd name="connsiteY29" fmla="*/ 73731 h 1680281"/>
                <a:gd name="connsiteX30" fmla="*/ 2133596 w 2816957"/>
                <a:gd name="connsiteY30" fmla="*/ 149931 h 1680281"/>
                <a:gd name="connsiteX31" fmla="*/ 2089146 w 2816957"/>
                <a:gd name="connsiteY31" fmla="*/ 235656 h 1680281"/>
                <a:gd name="connsiteX32" fmla="*/ 2085974 w 2816957"/>
                <a:gd name="connsiteY32" fmla="*/ 324557 h 1680281"/>
                <a:gd name="connsiteX33" fmla="*/ 1895474 w 2816957"/>
                <a:gd name="connsiteY33" fmla="*/ 388057 h 1680281"/>
                <a:gd name="connsiteX34" fmla="*/ 1552574 w 2816957"/>
                <a:gd name="connsiteY34" fmla="*/ 473782 h 1680281"/>
                <a:gd name="connsiteX35" fmla="*/ 1244599 w 2816957"/>
                <a:gd name="connsiteY35" fmla="*/ 457907 h 1680281"/>
                <a:gd name="connsiteX36" fmla="*/ 1301750 w 2816957"/>
                <a:gd name="connsiteY36" fmla="*/ 194382 h 1680281"/>
                <a:gd name="connsiteX37" fmla="*/ 1254125 w 2816957"/>
                <a:gd name="connsiteY37" fmla="*/ 99132 h 1680281"/>
                <a:gd name="connsiteX38" fmla="*/ 898525 w 2816957"/>
                <a:gd name="connsiteY38" fmla="*/ 143582 h 1680281"/>
                <a:gd name="connsiteX39" fmla="*/ 590550 w 2816957"/>
                <a:gd name="connsiteY39" fmla="*/ 305507 h 1680281"/>
                <a:gd name="connsiteX40" fmla="*/ 403225 w 2816957"/>
                <a:gd name="connsiteY40" fmla="*/ 299157 h 1680281"/>
                <a:gd name="connsiteX0" fmla="*/ 403225 w 2816957"/>
                <a:gd name="connsiteY0" fmla="*/ 305507 h 1680281"/>
                <a:gd name="connsiteX1" fmla="*/ 111125 w 2816957"/>
                <a:gd name="connsiteY1" fmla="*/ 597607 h 1680281"/>
                <a:gd name="connsiteX2" fmla="*/ 123825 w 2816957"/>
                <a:gd name="connsiteY2" fmla="*/ 753182 h 1680281"/>
                <a:gd name="connsiteX3" fmla="*/ 38100 w 2816957"/>
                <a:gd name="connsiteY3" fmla="*/ 778582 h 1680281"/>
                <a:gd name="connsiteX4" fmla="*/ 0 w 2816957"/>
                <a:gd name="connsiteY4" fmla="*/ 819857 h 1680281"/>
                <a:gd name="connsiteX5" fmla="*/ 12700 w 2816957"/>
                <a:gd name="connsiteY5" fmla="*/ 899232 h 1680281"/>
                <a:gd name="connsiteX6" fmla="*/ 50800 w 2816957"/>
                <a:gd name="connsiteY6" fmla="*/ 953207 h 1680281"/>
                <a:gd name="connsiteX7" fmla="*/ 714375 w 2816957"/>
                <a:gd name="connsiteY7" fmla="*/ 892882 h 1680281"/>
                <a:gd name="connsiteX8" fmla="*/ 752475 w 2816957"/>
                <a:gd name="connsiteY8" fmla="*/ 1210382 h 1680281"/>
                <a:gd name="connsiteX9" fmla="*/ 1057274 w 2816957"/>
                <a:gd name="connsiteY9" fmla="*/ 1238956 h 1680281"/>
                <a:gd name="connsiteX10" fmla="*/ 1190624 w 2816957"/>
                <a:gd name="connsiteY10" fmla="*/ 1277056 h 1680281"/>
                <a:gd name="connsiteX11" fmla="*/ 1308099 w 2816957"/>
                <a:gd name="connsiteY11" fmla="*/ 1273881 h 1680281"/>
                <a:gd name="connsiteX12" fmla="*/ 1517649 w 2816957"/>
                <a:gd name="connsiteY12" fmla="*/ 1238956 h 1680281"/>
                <a:gd name="connsiteX13" fmla="*/ 1577974 w 2816957"/>
                <a:gd name="connsiteY13" fmla="*/ 1346906 h 1680281"/>
                <a:gd name="connsiteX14" fmla="*/ 1625599 w 2816957"/>
                <a:gd name="connsiteY14" fmla="*/ 1502481 h 1680281"/>
                <a:gd name="connsiteX15" fmla="*/ 1955799 w 2816957"/>
                <a:gd name="connsiteY15" fmla="*/ 1680281 h 1680281"/>
                <a:gd name="connsiteX16" fmla="*/ 2089149 w 2816957"/>
                <a:gd name="connsiteY16" fmla="*/ 1654881 h 1680281"/>
                <a:gd name="connsiteX17" fmla="*/ 2165349 w 2816957"/>
                <a:gd name="connsiteY17" fmla="*/ 1569156 h 1680281"/>
                <a:gd name="connsiteX18" fmla="*/ 2501898 w 2816957"/>
                <a:gd name="connsiteY18" fmla="*/ 1372306 h 1680281"/>
                <a:gd name="connsiteX19" fmla="*/ 2590797 w 2816957"/>
                <a:gd name="connsiteY19" fmla="*/ 1334206 h 1680281"/>
                <a:gd name="connsiteX20" fmla="*/ 2530472 w 2816957"/>
                <a:gd name="connsiteY20" fmla="*/ 1105606 h 1680281"/>
                <a:gd name="connsiteX21" fmla="*/ 2454272 w 2816957"/>
                <a:gd name="connsiteY21" fmla="*/ 991306 h 1680281"/>
                <a:gd name="connsiteX22" fmla="*/ 2590797 w 2816957"/>
                <a:gd name="connsiteY22" fmla="*/ 537281 h 1680281"/>
                <a:gd name="connsiteX23" fmla="*/ 2641595 w 2816957"/>
                <a:gd name="connsiteY23" fmla="*/ 461081 h 1680281"/>
                <a:gd name="connsiteX24" fmla="*/ 2816222 w 2816957"/>
                <a:gd name="connsiteY24" fmla="*/ 394406 h 1680281"/>
                <a:gd name="connsiteX25" fmla="*/ 2670171 w 2816957"/>
                <a:gd name="connsiteY25" fmla="*/ 340431 h 1680281"/>
                <a:gd name="connsiteX26" fmla="*/ 2692396 w 2816957"/>
                <a:gd name="connsiteY26" fmla="*/ 254706 h 1680281"/>
                <a:gd name="connsiteX27" fmla="*/ 2651121 w 2816957"/>
                <a:gd name="connsiteY27" fmla="*/ 184856 h 1680281"/>
                <a:gd name="connsiteX28" fmla="*/ 2600321 w 2816957"/>
                <a:gd name="connsiteY28" fmla="*/ 706 h 1680281"/>
                <a:gd name="connsiteX29" fmla="*/ 2133596 w 2816957"/>
                <a:gd name="connsiteY29" fmla="*/ 73731 h 1680281"/>
                <a:gd name="connsiteX30" fmla="*/ 2133596 w 2816957"/>
                <a:gd name="connsiteY30" fmla="*/ 149931 h 1680281"/>
                <a:gd name="connsiteX31" fmla="*/ 2089146 w 2816957"/>
                <a:gd name="connsiteY31" fmla="*/ 235656 h 1680281"/>
                <a:gd name="connsiteX32" fmla="*/ 2085974 w 2816957"/>
                <a:gd name="connsiteY32" fmla="*/ 324557 h 1680281"/>
                <a:gd name="connsiteX33" fmla="*/ 1895474 w 2816957"/>
                <a:gd name="connsiteY33" fmla="*/ 388057 h 1680281"/>
                <a:gd name="connsiteX34" fmla="*/ 1552574 w 2816957"/>
                <a:gd name="connsiteY34" fmla="*/ 473782 h 1680281"/>
                <a:gd name="connsiteX35" fmla="*/ 1244599 w 2816957"/>
                <a:gd name="connsiteY35" fmla="*/ 457907 h 1680281"/>
                <a:gd name="connsiteX36" fmla="*/ 1301750 w 2816957"/>
                <a:gd name="connsiteY36" fmla="*/ 194382 h 1680281"/>
                <a:gd name="connsiteX37" fmla="*/ 1254125 w 2816957"/>
                <a:gd name="connsiteY37" fmla="*/ 99132 h 1680281"/>
                <a:gd name="connsiteX38" fmla="*/ 898525 w 2816957"/>
                <a:gd name="connsiteY38" fmla="*/ 143582 h 1680281"/>
                <a:gd name="connsiteX39" fmla="*/ 590550 w 2816957"/>
                <a:gd name="connsiteY39" fmla="*/ 305507 h 1680281"/>
                <a:gd name="connsiteX40" fmla="*/ 403225 w 2816957"/>
                <a:gd name="connsiteY40" fmla="*/ 299157 h 1680281"/>
                <a:gd name="connsiteX0" fmla="*/ 403225 w 2816957"/>
                <a:gd name="connsiteY0" fmla="*/ 305507 h 1680281"/>
                <a:gd name="connsiteX1" fmla="*/ 111125 w 2816957"/>
                <a:gd name="connsiteY1" fmla="*/ 597607 h 1680281"/>
                <a:gd name="connsiteX2" fmla="*/ 123825 w 2816957"/>
                <a:gd name="connsiteY2" fmla="*/ 753182 h 1680281"/>
                <a:gd name="connsiteX3" fmla="*/ 38100 w 2816957"/>
                <a:gd name="connsiteY3" fmla="*/ 778582 h 1680281"/>
                <a:gd name="connsiteX4" fmla="*/ 0 w 2816957"/>
                <a:gd name="connsiteY4" fmla="*/ 819857 h 1680281"/>
                <a:gd name="connsiteX5" fmla="*/ 12700 w 2816957"/>
                <a:gd name="connsiteY5" fmla="*/ 899232 h 1680281"/>
                <a:gd name="connsiteX6" fmla="*/ 50800 w 2816957"/>
                <a:gd name="connsiteY6" fmla="*/ 953207 h 1680281"/>
                <a:gd name="connsiteX7" fmla="*/ 714375 w 2816957"/>
                <a:gd name="connsiteY7" fmla="*/ 892882 h 1680281"/>
                <a:gd name="connsiteX8" fmla="*/ 752475 w 2816957"/>
                <a:gd name="connsiteY8" fmla="*/ 1210382 h 1680281"/>
                <a:gd name="connsiteX9" fmla="*/ 1057274 w 2816957"/>
                <a:gd name="connsiteY9" fmla="*/ 1238956 h 1680281"/>
                <a:gd name="connsiteX10" fmla="*/ 1190624 w 2816957"/>
                <a:gd name="connsiteY10" fmla="*/ 1277056 h 1680281"/>
                <a:gd name="connsiteX11" fmla="*/ 1308099 w 2816957"/>
                <a:gd name="connsiteY11" fmla="*/ 1273881 h 1680281"/>
                <a:gd name="connsiteX12" fmla="*/ 1517649 w 2816957"/>
                <a:gd name="connsiteY12" fmla="*/ 1238956 h 1680281"/>
                <a:gd name="connsiteX13" fmla="*/ 1577974 w 2816957"/>
                <a:gd name="connsiteY13" fmla="*/ 1346906 h 1680281"/>
                <a:gd name="connsiteX14" fmla="*/ 1625599 w 2816957"/>
                <a:gd name="connsiteY14" fmla="*/ 1502481 h 1680281"/>
                <a:gd name="connsiteX15" fmla="*/ 1955799 w 2816957"/>
                <a:gd name="connsiteY15" fmla="*/ 1680281 h 1680281"/>
                <a:gd name="connsiteX16" fmla="*/ 2089149 w 2816957"/>
                <a:gd name="connsiteY16" fmla="*/ 1654881 h 1680281"/>
                <a:gd name="connsiteX17" fmla="*/ 2165349 w 2816957"/>
                <a:gd name="connsiteY17" fmla="*/ 1569156 h 1680281"/>
                <a:gd name="connsiteX18" fmla="*/ 2501898 w 2816957"/>
                <a:gd name="connsiteY18" fmla="*/ 1372306 h 1680281"/>
                <a:gd name="connsiteX19" fmla="*/ 2590797 w 2816957"/>
                <a:gd name="connsiteY19" fmla="*/ 1334206 h 1680281"/>
                <a:gd name="connsiteX20" fmla="*/ 2530472 w 2816957"/>
                <a:gd name="connsiteY20" fmla="*/ 1105606 h 1680281"/>
                <a:gd name="connsiteX21" fmla="*/ 2454272 w 2816957"/>
                <a:gd name="connsiteY21" fmla="*/ 991306 h 1680281"/>
                <a:gd name="connsiteX22" fmla="*/ 2590797 w 2816957"/>
                <a:gd name="connsiteY22" fmla="*/ 537281 h 1680281"/>
                <a:gd name="connsiteX23" fmla="*/ 2641595 w 2816957"/>
                <a:gd name="connsiteY23" fmla="*/ 461081 h 1680281"/>
                <a:gd name="connsiteX24" fmla="*/ 2816222 w 2816957"/>
                <a:gd name="connsiteY24" fmla="*/ 394406 h 1680281"/>
                <a:gd name="connsiteX25" fmla="*/ 2670171 w 2816957"/>
                <a:gd name="connsiteY25" fmla="*/ 340431 h 1680281"/>
                <a:gd name="connsiteX26" fmla="*/ 2692396 w 2816957"/>
                <a:gd name="connsiteY26" fmla="*/ 254706 h 1680281"/>
                <a:gd name="connsiteX27" fmla="*/ 2651121 w 2816957"/>
                <a:gd name="connsiteY27" fmla="*/ 184856 h 1680281"/>
                <a:gd name="connsiteX28" fmla="*/ 2600321 w 2816957"/>
                <a:gd name="connsiteY28" fmla="*/ 706 h 1680281"/>
                <a:gd name="connsiteX29" fmla="*/ 2133596 w 2816957"/>
                <a:gd name="connsiteY29" fmla="*/ 73731 h 1680281"/>
                <a:gd name="connsiteX30" fmla="*/ 2133596 w 2816957"/>
                <a:gd name="connsiteY30" fmla="*/ 149931 h 1680281"/>
                <a:gd name="connsiteX31" fmla="*/ 2089146 w 2816957"/>
                <a:gd name="connsiteY31" fmla="*/ 235656 h 1680281"/>
                <a:gd name="connsiteX32" fmla="*/ 2085974 w 2816957"/>
                <a:gd name="connsiteY32" fmla="*/ 324557 h 1680281"/>
                <a:gd name="connsiteX33" fmla="*/ 1895474 w 2816957"/>
                <a:gd name="connsiteY33" fmla="*/ 388057 h 1680281"/>
                <a:gd name="connsiteX34" fmla="*/ 1552574 w 2816957"/>
                <a:gd name="connsiteY34" fmla="*/ 473782 h 1680281"/>
                <a:gd name="connsiteX35" fmla="*/ 1244599 w 2816957"/>
                <a:gd name="connsiteY35" fmla="*/ 457907 h 1680281"/>
                <a:gd name="connsiteX36" fmla="*/ 1301750 w 2816957"/>
                <a:gd name="connsiteY36" fmla="*/ 194382 h 1680281"/>
                <a:gd name="connsiteX37" fmla="*/ 1254125 w 2816957"/>
                <a:gd name="connsiteY37" fmla="*/ 99132 h 1680281"/>
                <a:gd name="connsiteX38" fmla="*/ 898525 w 2816957"/>
                <a:gd name="connsiteY38" fmla="*/ 143582 h 1680281"/>
                <a:gd name="connsiteX39" fmla="*/ 590550 w 2816957"/>
                <a:gd name="connsiteY39" fmla="*/ 305507 h 1680281"/>
                <a:gd name="connsiteX40" fmla="*/ 403225 w 2816957"/>
                <a:gd name="connsiteY40" fmla="*/ 299157 h 1680281"/>
                <a:gd name="connsiteX0" fmla="*/ 403225 w 2816957"/>
                <a:gd name="connsiteY0" fmla="*/ 305507 h 1680281"/>
                <a:gd name="connsiteX1" fmla="*/ 111125 w 2816957"/>
                <a:gd name="connsiteY1" fmla="*/ 597607 h 1680281"/>
                <a:gd name="connsiteX2" fmla="*/ 123825 w 2816957"/>
                <a:gd name="connsiteY2" fmla="*/ 753182 h 1680281"/>
                <a:gd name="connsiteX3" fmla="*/ 38100 w 2816957"/>
                <a:gd name="connsiteY3" fmla="*/ 778582 h 1680281"/>
                <a:gd name="connsiteX4" fmla="*/ 0 w 2816957"/>
                <a:gd name="connsiteY4" fmla="*/ 819857 h 1680281"/>
                <a:gd name="connsiteX5" fmla="*/ 12700 w 2816957"/>
                <a:gd name="connsiteY5" fmla="*/ 899232 h 1680281"/>
                <a:gd name="connsiteX6" fmla="*/ 50800 w 2816957"/>
                <a:gd name="connsiteY6" fmla="*/ 953207 h 1680281"/>
                <a:gd name="connsiteX7" fmla="*/ 714375 w 2816957"/>
                <a:gd name="connsiteY7" fmla="*/ 892882 h 1680281"/>
                <a:gd name="connsiteX8" fmla="*/ 752475 w 2816957"/>
                <a:gd name="connsiteY8" fmla="*/ 1210382 h 1680281"/>
                <a:gd name="connsiteX9" fmla="*/ 1057274 w 2816957"/>
                <a:gd name="connsiteY9" fmla="*/ 1238956 h 1680281"/>
                <a:gd name="connsiteX10" fmla="*/ 1190624 w 2816957"/>
                <a:gd name="connsiteY10" fmla="*/ 1277056 h 1680281"/>
                <a:gd name="connsiteX11" fmla="*/ 1308099 w 2816957"/>
                <a:gd name="connsiteY11" fmla="*/ 1273881 h 1680281"/>
                <a:gd name="connsiteX12" fmla="*/ 1517649 w 2816957"/>
                <a:gd name="connsiteY12" fmla="*/ 1238956 h 1680281"/>
                <a:gd name="connsiteX13" fmla="*/ 1577974 w 2816957"/>
                <a:gd name="connsiteY13" fmla="*/ 1346906 h 1680281"/>
                <a:gd name="connsiteX14" fmla="*/ 1625599 w 2816957"/>
                <a:gd name="connsiteY14" fmla="*/ 1502481 h 1680281"/>
                <a:gd name="connsiteX15" fmla="*/ 1955799 w 2816957"/>
                <a:gd name="connsiteY15" fmla="*/ 1680281 h 1680281"/>
                <a:gd name="connsiteX16" fmla="*/ 2089149 w 2816957"/>
                <a:gd name="connsiteY16" fmla="*/ 1654881 h 1680281"/>
                <a:gd name="connsiteX17" fmla="*/ 2165349 w 2816957"/>
                <a:gd name="connsiteY17" fmla="*/ 1569156 h 1680281"/>
                <a:gd name="connsiteX18" fmla="*/ 2501898 w 2816957"/>
                <a:gd name="connsiteY18" fmla="*/ 1372306 h 1680281"/>
                <a:gd name="connsiteX19" fmla="*/ 2590797 w 2816957"/>
                <a:gd name="connsiteY19" fmla="*/ 1334206 h 1680281"/>
                <a:gd name="connsiteX20" fmla="*/ 2530472 w 2816957"/>
                <a:gd name="connsiteY20" fmla="*/ 1105606 h 1680281"/>
                <a:gd name="connsiteX21" fmla="*/ 2454272 w 2816957"/>
                <a:gd name="connsiteY21" fmla="*/ 991306 h 1680281"/>
                <a:gd name="connsiteX22" fmla="*/ 2590797 w 2816957"/>
                <a:gd name="connsiteY22" fmla="*/ 537281 h 1680281"/>
                <a:gd name="connsiteX23" fmla="*/ 2641595 w 2816957"/>
                <a:gd name="connsiteY23" fmla="*/ 461081 h 1680281"/>
                <a:gd name="connsiteX24" fmla="*/ 2816222 w 2816957"/>
                <a:gd name="connsiteY24" fmla="*/ 394406 h 1680281"/>
                <a:gd name="connsiteX25" fmla="*/ 2670171 w 2816957"/>
                <a:gd name="connsiteY25" fmla="*/ 340431 h 1680281"/>
                <a:gd name="connsiteX26" fmla="*/ 2692396 w 2816957"/>
                <a:gd name="connsiteY26" fmla="*/ 254706 h 1680281"/>
                <a:gd name="connsiteX27" fmla="*/ 2651121 w 2816957"/>
                <a:gd name="connsiteY27" fmla="*/ 184856 h 1680281"/>
                <a:gd name="connsiteX28" fmla="*/ 2600321 w 2816957"/>
                <a:gd name="connsiteY28" fmla="*/ 706 h 1680281"/>
                <a:gd name="connsiteX29" fmla="*/ 2133596 w 2816957"/>
                <a:gd name="connsiteY29" fmla="*/ 73731 h 1680281"/>
                <a:gd name="connsiteX30" fmla="*/ 2133596 w 2816957"/>
                <a:gd name="connsiteY30" fmla="*/ 149931 h 1680281"/>
                <a:gd name="connsiteX31" fmla="*/ 2089146 w 2816957"/>
                <a:gd name="connsiteY31" fmla="*/ 235656 h 1680281"/>
                <a:gd name="connsiteX32" fmla="*/ 2085974 w 2816957"/>
                <a:gd name="connsiteY32" fmla="*/ 324557 h 1680281"/>
                <a:gd name="connsiteX33" fmla="*/ 1895474 w 2816957"/>
                <a:gd name="connsiteY33" fmla="*/ 388057 h 1680281"/>
                <a:gd name="connsiteX34" fmla="*/ 1552574 w 2816957"/>
                <a:gd name="connsiteY34" fmla="*/ 473782 h 1680281"/>
                <a:gd name="connsiteX35" fmla="*/ 1244599 w 2816957"/>
                <a:gd name="connsiteY35" fmla="*/ 457907 h 1680281"/>
                <a:gd name="connsiteX36" fmla="*/ 1301750 w 2816957"/>
                <a:gd name="connsiteY36" fmla="*/ 194382 h 1680281"/>
                <a:gd name="connsiteX37" fmla="*/ 1254125 w 2816957"/>
                <a:gd name="connsiteY37" fmla="*/ 99132 h 1680281"/>
                <a:gd name="connsiteX38" fmla="*/ 898525 w 2816957"/>
                <a:gd name="connsiteY38" fmla="*/ 143582 h 1680281"/>
                <a:gd name="connsiteX39" fmla="*/ 590550 w 2816957"/>
                <a:gd name="connsiteY39" fmla="*/ 305507 h 1680281"/>
                <a:gd name="connsiteX40" fmla="*/ 403225 w 2816957"/>
                <a:gd name="connsiteY40" fmla="*/ 299157 h 1680281"/>
                <a:gd name="connsiteX0" fmla="*/ 403225 w 2816957"/>
                <a:gd name="connsiteY0" fmla="*/ 305373 h 1680147"/>
                <a:gd name="connsiteX1" fmla="*/ 111125 w 2816957"/>
                <a:gd name="connsiteY1" fmla="*/ 597473 h 1680147"/>
                <a:gd name="connsiteX2" fmla="*/ 123825 w 2816957"/>
                <a:gd name="connsiteY2" fmla="*/ 753048 h 1680147"/>
                <a:gd name="connsiteX3" fmla="*/ 38100 w 2816957"/>
                <a:gd name="connsiteY3" fmla="*/ 778448 h 1680147"/>
                <a:gd name="connsiteX4" fmla="*/ 0 w 2816957"/>
                <a:gd name="connsiteY4" fmla="*/ 819723 h 1680147"/>
                <a:gd name="connsiteX5" fmla="*/ 12700 w 2816957"/>
                <a:gd name="connsiteY5" fmla="*/ 899098 h 1680147"/>
                <a:gd name="connsiteX6" fmla="*/ 50800 w 2816957"/>
                <a:gd name="connsiteY6" fmla="*/ 953073 h 1680147"/>
                <a:gd name="connsiteX7" fmla="*/ 714375 w 2816957"/>
                <a:gd name="connsiteY7" fmla="*/ 892748 h 1680147"/>
                <a:gd name="connsiteX8" fmla="*/ 752475 w 2816957"/>
                <a:gd name="connsiteY8" fmla="*/ 1210248 h 1680147"/>
                <a:gd name="connsiteX9" fmla="*/ 1057274 w 2816957"/>
                <a:gd name="connsiteY9" fmla="*/ 1238822 h 1680147"/>
                <a:gd name="connsiteX10" fmla="*/ 1190624 w 2816957"/>
                <a:gd name="connsiteY10" fmla="*/ 1276922 h 1680147"/>
                <a:gd name="connsiteX11" fmla="*/ 1308099 w 2816957"/>
                <a:gd name="connsiteY11" fmla="*/ 1273747 h 1680147"/>
                <a:gd name="connsiteX12" fmla="*/ 1517649 w 2816957"/>
                <a:gd name="connsiteY12" fmla="*/ 1238822 h 1680147"/>
                <a:gd name="connsiteX13" fmla="*/ 1577974 w 2816957"/>
                <a:gd name="connsiteY13" fmla="*/ 1346772 h 1680147"/>
                <a:gd name="connsiteX14" fmla="*/ 1625599 w 2816957"/>
                <a:gd name="connsiteY14" fmla="*/ 1502347 h 1680147"/>
                <a:gd name="connsiteX15" fmla="*/ 1955799 w 2816957"/>
                <a:gd name="connsiteY15" fmla="*/ 1680147 h 1680147"/>
                <a:gd name="connsiteX16" fmla="*/ 2089149 w 2816957"/>
                <a:gd name="connsiteY16" fmla="*/ 1654747 h 1680147"/>
                <a:gd name="connsiteX17" fmla="*/ 2165349 w 2816957"/>
                <a:gd name="connsiteY17" fmla="*/ 1569022 h 1680147"/>
                <a:gd name="connsiteX18" fmla="*/ 2501898 w 2816957"/>
                <a:gd name="connsiteY18" fmla="*/ 1372172 h 1680147"/>
                <a:gd name="connsiteX19" fmla="*/ 2590797 w 2816957"/>
                <a:gd name="connsiteY19" fmla="*/ 1334072 h 1680147"/>
                <a:gd name="connsiteX20" fmla="*/ 2530472 w 2816957"/>
                <a:gd name="connsiteY20" fmla="*/ 1105472 h 1680147"/>
                <a:gd name="connsiteX21" fmla="*/ 2454272 w 2816957"/>
                <a:gd name="connsiteY21" fmla="*/ 991172 h 1680147"/>
                <a:gd name="connsiteX22" fmla="*/ 2590797 w 2816957"/>
                <a:gd name="connsiteY22" fmla="*/ 537147 h 1680147"/>
                <a:gd name="connsiteX23" fmla="*/ 2641595 w 2816957"/>
                <a:gd name="connsiteY23" fmla="*/ 460947 h 1680147"/>
                <a:gd name="connsiteX24" fmla="*/ 2816222 w 2816957"/>
                <a:gd name="connsiteY24" fmla="*/ 394272 h 1680147"/>
                <a:gd name="connsiteX25" fmla="*/ 2670171 w 2816957"/>
                <a:gd name="connsiteY25" fmla="*/ 340297 h 1680147"/>
                <a:gd name="connsiteX26" fmla="*/ 2692396 w 2816957"/>
                <a:gd name="connsiteY26" fmla="*/ 254572 h 1680147"/>
                <a:gd name="connsiteX27" fmla="*/ 2651121 w 2816957"/>
                <a:gd name="connsiteY27" fmla="*/ 184722 h 1680147"/>
                <a:gd name="connsiteX28" fmla="*/ 2600321 w 2816957"/>
                <a:gd name="connsiteY28" fmla="*/ 572 h 1680147"/>
                <a:gd name="connsiteX29" fmla="*/ 2133596 w 2816957"/>
                <a:gd name="connsiteY29" fmla="*/ 73597 h 1680147"/>
                <a:gd name="connsiteX30" fmla="*/ 2133596 w 2816957"/>
                <a:gd name="connsiteY30" fmla="*/ 149797 h 1680147"/>
                <a:gd name="connsiteX31" fmla="*/ 2089146 w 2816957"/>
                <a:gd name="connsiteY31" fmla="*/ 235522 h 1680147"/>
                <a:gd name="connsiteX32" fmla="*/ 2085974 w 2816957"/>
                <a:gd name="connsiteY32" fmla="*/ 324423 h 1680147"/>
                <a:gd name="connsiteX33" fmla="*/ 1895474 w 2816957"/>
                <a:gd name="connsiteY33" fmla="*/ 387923 h 1680147"/>
                <a:gd name="connsiteX34" fmla="*/ 1552574 w 2816957"/>
                <a:gd name="connsiteY34" fmla="*/ 473648 h 1680147"/>
                <a:gd name="connsiteX35" fmla="*/ 1244599 w 2816957"/>
                <a:gd name="connsiteY35" fmla="*/ 457773 h 1680147"/>
                <a:gd name="connsiteX36" fmla="*/ 1301750 w 2816957"/>
                <a:gd name="connsiteY36" fmla="*/ 194248 h 1680147"/>
                <a:gd name="connsiteX37" fmla="*/ 1254125 w 2816957"/>
                <a:gd name="connsiteY37" fmla="*/ 98998 h 1680147"/>
                <a:gd name="connsiteX38" fmla="*/ 898525 w 2816957"/>
                <a:gd name="connsiteY38" fmla="*/ 143448 h 1680147"/>
                <a:gd name="connsiteX39" fmla="*/ 590550 w 2816957"/>
                <a:gd name="connsiteY39" fmla="*/ 305373 h 1680147"/>
                <a:gd name="connsiteX40" fmla="*/ 403225 w 2816957"/>
                <a:gd name="connsiteY40" fmla="*/ 299023 h 1680147"/>
                <a:gd name="connsiteX0" fmla="*/ 403225 w 2816957"/>
                <a:gd name="connsiteY0" fmla="*/ 305754 h 1680528"/>
                <a:gd name="connsiteX1" fmla="*/ 111125 w 2816957"/>
                <a:gd name="connsiteY1" fmla="*/ 597854 h 1680528"/>
                <a:gd name="connsiteX2" fmla="*/ 123825 w 2816957"/>
                <a:gd name="connsiteY2" fmla="*/ 753429 h 1680528"/>
                <a:gd name="connsiteX3" fmla="*/ 38100 w 2816957"/>
                <a:gd name="connsiteY3" fmla="*/ 778829 h 1680528"/>
                <a:gd name="connsiteX4" fmla="*/ 0 w 2816957"/>
                <a:gd name="connsiteY4" fmla="*/ 820104 h 1680528"/>
                <a:gd name="connsiteX5" fmla="*/ 12700 w 2816957"/>
                <a:gd name="connsiteY5" fmla="*/ 899479 h 1680528"/>
                <a:gd name="connsiteX6" fmla="*/ 50800 w 2816957"/>
                <a:gd name="connsiteY6" fmla="*/ 953454 h 1680528"/>
                <a:gd name="connsiteX7" fmla="*/ 714375 w 2816957"/>
                <a:gd name="connsiteY7" fmla="*/ 893129 h 1680528"/>
                <a:gd name="connsiteX8" fmla="*/ 752475 w 2816957"/>
                <a:gd name="connsiteY8" fmla="*/ 1210629 h 1680528"/>
                <a:gd name="connsiteX9" fmla="*/ 1057274 w 2816957"/>
                <a:gd name="connsiteY9" fmla="*/ 1239203 h 1680528"/>
                <a:gd name="connsiteX10" fmla="*/ 1190624 w 2816957"/>
                <a:gd name="connsiteY10" fmla="*/ 1277303 h 1680528"/>
                <a:gd name="connsiteX11" fmla="*/ 1308099 w 2816957"/>
                <a:gd name="connsiteY11" fmla="*/ 1274128 h 1680528"/>
                <a:gd name="connsiteX12" fmla="*/ 1517649 w 2816957"/>
                <a:gd name="connsiteY12" fmla="*/ 1239203 h 1680528"/>
                <a:gd name="connsiteX13" fmla="*/ 1577974 w 2816957"/>
                <a:gd name="connsiteY13" fmla="*/ 1347153 h 1680528"/>
                <a:gd name="connsiteX14" fmla="*/ 1625599 w 2816957"/>
                <a:gd name="connsiteY14" fmla="*/ 1502728 h 1680528"/>
                <a:gd name="connsiteX15" fmla="*/ 1955799 w 2816957"/>
                <a:gd name="connsiteY15" fmla="*/ 1680528 h 1680528"/>
                <a:gd name="connsiteX16" fmla="*/ 2089149 w 2816957"/>
                <a:gd name="connsiteY16" fmla="*/ 1655128 h 1680528"/>
                <a:gd name="connsiteX17" fmla="*/ 2165349 w 2816957"/>
                <a:gd name="connsiteY17" fmla="*/ 1569403 h 1680528"/>
                <a:gd name="connsiteX18" fmla="*/ 2501898 w 2816957"/>
                <a:gd name="connsiteY18" fmla="*/ 1372553 h 1680528"/>
                <a:gd name="connsiteX19" fmla="*/ 2590797 w 2816957"/>
                <a:gd name="connsiteY19" fmla="*/ 1334453 h 1680528"/>
                <a:gd name="connsiteX20" fmla="*/ 2530472 w 2816957"/>
                <a:gd name="connsiteY20" fmla="*/ 1105853 h 1680528"/>
                <a:gd name="connsiteX21" fmla="*/ 2454272 w 2816957"/>
                <a:gd name="connsiteY21" fmla="*/ 991553 h 1680528"/>
                <a:gd name="connsiteX22" fmla="*/ 2590797 w 2816957"/>
                <a:gd name="connsiteY22" fmla="*/ 537528 h 1680528"/>
                <a:gd name="connsiteX23" fmla="*/ 2641595 w 2816957"/>
                <a:gd name="connsiteY23" fmla="*/ 461328 h 1680528"/>
                <a:gd name="connsiteX24" fmla="*/ 2816222 w 2816957"/>
                <a:gd name="connsiteY24" fmla="*/ 394653 h 1680528"/>
                <a:gd name="connsiteX25" fmla="*/ 2670171 w 2816957"/>
                <a:gd name="connsiteY25" fmla="*/ 340678 h 1680528"/>
                <a:gd name="connsiteX26" fmla="*/ 2692396 w 2816957"/>
                <a:gd name="connsiteY26" fmla="*/ 254953 h 1680528"/>
                <a:gd name="connsiteX27" fmla="*/ 2651121 w 2816957"/>
                <a:gd name="connsiteY27" fmla="*/ 185103 h 1680528"/>
                <a:gd name="connsiteX28" fmla="*/ 2600321 w 2816957"/>
                <a:gd name="connsiteY28" fmla="*/ 953 h 1680528"/>
                <a:gd name="connsiteX29" fmla="*/ 2133596 w 2816957"/>
                <a:gd name="connsiteY29" fmla="*/ 73978 h 1680528"/>
                <a:gd name="connsiteX30" fmla="*/ 2133596 w 2816957"/>
                <a:gd name="connsiteY30" fmla="*/ 150178 h 1680528"/>
                <a:gd name="connsiteX31" fmla="*/ 2089146 w 2816957"/>
                <a:gd name="connsiteY31" fmla="*/ 235903 h 1680528"/>
                <a:gd name="connsiteX32" fmla="*/ 2085974 w 2816957"/>
                <a:gd name="connsiteY32" fmla="*/ 324804 h 1680528"/>
                <a:gd name="connsiteX33" fmla="*/ 1895474 w 2816957"/>
                <a:gd name="connsiteY33" fmla="*/ 388304 h 1680528"/>
                <a:gd name="connsiteX34" fmla="*/ 1552574 w 2816957"/>
                <a:gd name="connsiteY34" fmla="*/ 474029 h 1680528"/>
                <a:gd name="connsiteX35" fmla="*/ 1244599 w 2816957"/>
                <a:gd name="connsiteY35" fmla="*/ 458154 h 1680528"/>
                <a:gd name="connsiteX36" fmla="*/ 1301750 w 2816957"/>
                <a:gd name="connsiteY36" fmla="*/ 194629 h 1680528"/>
                <a:gd name="connsiteX37" fmla="*/ 1254125 w 2816957"/>
                <a:gd name="connsiteY37" fmla="*/ 99379 h 1680528"/>
                <a:gd name="connsiteX38" fmla="*/ 898525 w 2816957"/>
                <a:gd name="connsiteY38" fmla="*/ 143829 h 1680528"/>
                <a:gd name="connsiteX39" fmla="*/ 590550 w 2816957"/>
                <a:gd name="connsiteY39" fmla="*/ 305754 h 1680528"/>
                <a:gd name="connsiteX40" fmla="*/ 403225 w 2816957"/>
                <a:gd name="connsiteY40" fmla="*/ 299404 h 1680528"/>
                <a:gd name="connsiteX0" fmla="*/ 403225 w 2816957"/>
                <a:gd name="connsiteY0" fmla="*/ 305754 h 1680528"/>
                <a:gd name="connsiteX1" fmla="*/ 111125 w 2816957"/>
                <a:gd name="connsiteY1" fmla="*/ 597854 h 1680528"/>
                <a:gd name="connsiteX2" fmla="*/ 123825 w 2816957"/>
                <a:gd name="connsiteY2" fmla="*/ 753429 h 1680528"/>
                <a:gd name="connsiteX3" fmla="*/ 38100 w 2816957"/>
                <a:gd name="connsiteY3" fmla="*/ 778829 h 1680528"/>
                <a:gd name="connsiteX4" fmla="*/ 0 w 2816957"/>
                <a:gd name="connsiteY4" fmla="*/ 820104 h 1680528"/>
                <a:gd name="connsiteX5" fmla="*/ 12700 w 2816957"/>
                <a:gd name="connsiteY5" fmla="*/ 899479 h 1680528"/>
                <a:gd name="connsiteX6" fmla="*/ 50800 w 2816957"/>
                <a:gd name="connsiteY6" fmla="*/ 953454 h 1680528"/>
                <a:gd name="connsiteX7" fmla="*/ 714375 w 2816957"/>
                <a:gd name="connsiteY7" fmla="*/ 893129 h 1680528"/>
                <a:gd name="connsiteX8" fmla="*/ 752475 w 2816957"/>
                <a:gd name="connsiteY8" fmla="*/ 1210629 h 1680528"/>
                <a:gd name="connsiteX9" fmla="*/ 1057274 w 2816957"/>
                <a:gd name="connsiteY9" fmla="*/ 1239203 h 1680528"/>
                <a:gd name="connsiteX10" fmla="*/ 1190624 w 2816957"/>
                <a:gd name="connsiteY10" fmla="*/ 1277303 h 1680528"/>
                <a:gd name="connsiteX11" fmla="*/ 1308099 w 2816957"/>
                <a:gd name="connsiteY11" fmla="*/ 1274128 h 1680528"/>
                <a:gd name="connsiteX12" fmla="*/ 1517649 w 2816957"/>
                <a:gd name="connsiteY12" fmla="*/ 1239203 h 1680528"/>
                <a:gd name="connsiteX13" fmla="*/ 1577974 w 2816957"/>
                <a:gd name="connsiteY13" fmla="*/ 1347153 h 1680528"/>
                <a:gd name="connsiteX14" fmla="*/ 1625599 w 2816957"/>
                <a:gd name="connsiteY14" fmla="*/ 1502728 h 1680528"/>
                <a:gd name="connsiteX15" fmla="*/ 1955799 w 2816957"/>
                <a:gd name="connsiteY15" fmla="*/ 1680528 h 1680528"/>
                <a:gd name="connsiteX16" fmla="*/ 2089149 w 2816957"/>
                <a:gd name="connsiteY16" fmla="*/ 1655128 h 1680528"/>
                <a:gd name="connsiteX17" fmla="*/ 2165349 w 2816957"/>
                <a:gd name="connsiteY17" fmla="*/ 1569403 h 1680528"/>
                <a:gd name="connsiteX18" fmla="*/ 2501898 w 2816957"/>
                <a:gd name="connsiteY18" fmla="*/ 1372553 h 1680528"/>
                <a:gd name="connsiteX19" fmla="*/ 2590797 w 2816957"/>
                <a:gd name="connsiteY19" fmla="*/ 1334453 h 1680528"/>
                <a:gd name="connsiteX20" fmla="*/ 2530472 w 2816957"/>
                <a:gd name="connsiteY20" fmla="*/ 1105853 h 1680528"/>
                <a:gd name="connsiteX21" fmla="*/ 2454272 w 2816957"/>
                <a:gd name="connsiteY21" fmla="*/ 991553 h 1680528"/>
                <a:gd name="connsiteX22" fmla="*/ 2590797 w 2816957"/>
                <a:gd name="connsiteY22" fmla="*/ 537528 h 1680528"/>
                <a:gd name="connsiteX23" fmla="*/ 2641595 w 2816957"/>
                <a:gd name="connsiteY23" fmla="*/ 461328 h 1680528"/>
                <a:gd name="connsiteX24" fmla="*/ 2816222 w 2816957"/>
                <a:gd name="connsiteY24" fmla="*/ 394653 h 1680528"/>
                <a:gd name="connsiteX25" fmla="*/ 2670171 w 2816957"/>
                <a:gd name="connsiteY25" fmla="*/ 340678 h 1680528"/>
                <a:gd name="connsiteX26" fmla="*/ 2692396 w 2816957"/>
                <a:gd name="connsiteY26" fmla="*/ 254953 h 1680528"/>
                <a:gd name="connsiteX27" fmla="*/ 2651121 w 2816957"/>
                <a:gd name="connsiteY27" fmla="*/ 185103 h 1680528"/>
                <a:gd name="connsiteX28" fmla="*/ 2600321 w 2816957"/>
                <a:gd name="connsiteY28" fmla="*/ 953 h 1680528"/>
                <a:gd name="connsiteX29" fmla="*/ 2133596 w 2816957"/>
                <a:gd name="connsiteY29" fmla="*/ 73978 h 1680528"/>
                <a:gd name="connsiteX30" fmla="*/ 2133596 w 2816957"/>
                <a:gd name="connsiteY30" fmla="*/ 150178 h 1680528"/>
                <a:gd name="connsiteX31" fmla="*/ 2089146 w 2816957"/>
                <a:gd name="connsiteY31" fmla="*/ 235903 h 1680528"/>
                <a:gd name="connsiteX32" fmla="*/ 2085974 w 2816957"/>
                <a:gd name="connsiteY32" fmla="*/ 324804 h 1680528"/>
                <a:gd name="connsiteX33" fmla="*/ 1895474 w 2816957"/>
                <a:gd name="connsiteY33" fmla="*/ 388304 h 1680528"/>
                <a:gd name="connsiteX34" fmla="*/ 1552574 w 2816957"/>
                <a:gd name="connsiteY34" fmla="*/ 474029 h 1680528"/>
                <a:gd name="connsiteX35" fmla="*/ 1244599 w 2816957"/>
                <a:gd name="connsiteY35" fmla="*/ 458154 h 1680528"/>
                <a:gd name="connsiteX36" fmla="*/ 1301750 w 2816957"/>
                <a:gd name="connsiteY36" fmla="*/ 194629 h 1680528"/>
                <a:gd name="connsiteX37" fmla="*/ 1254125 w 2816957"/>
                <a:gd name="connsiteY37" fmla="*/ 99379 h 1680528"/>
                <a:gd name="connsiteX38" fmla="*/ 898525 w 2816957"/>
                <a:gd name="connsiteY38" fmla="*/ 143829 h 1680528"/>
                <a:gd name="connsiteX39" fmla="*/ 590550 w 2816957"/>
                <a:gd name="connsiteY39" fmla="*/ 305754 h 1680528"/>
                <a:gd name="connsiteX40" fmla="*/ 403225 w 2816957"/>
                <a:gd name="connsiteY40" fmla="*/ 299404 h 1680528"/>
                <a:gd name="connsiteX0" fmla="*/ 403225 w 2816957"/>
                <a:gd name="connsiteY0" fmla="*/ 304801 h 1679575"/>
                <a:gd name="connsiteX1" fmla="*/ 111125 w 2816957"/>
                <a:gd name="connsiteY1" fmla="*/ 596901 h 1679575"/>
                <a:gd name="connsiteX2" fmla="*/ 123825 w 2816957"/>
                <a:gd name="connsiteY2" fmla="*/ 752476 h 1679575"/>
                <a:gd name="connsiteX3" fmla="*/ 38100 w 2816957"/>
                <a:gd name="connsiteY3" fmla="*/ 777876 h 1679575"/>
                <a:gd name="connsiteX4" fmla="*/ 0 w 2816957"/>
                <a:gd name="connsiteY4" fmla="*/ 819151 h 1679575"/>
                <a:gd name="connsiteX5" fmla="*/ 12700 w 2816957"/>
                <a:gd name="connsiteY5" fmla="*/ 898526 h 1679575"/>
                <a:gd name="connsiteX6" fmla="*/ 50800 w 2816957"/>
                <a:gd name="connsiteY6" fmla="*/ 952501 h 1679575"/>
                <a:gd name="connsiteX7" fmla="*/ 714375 w 2816957"/>
                <a:gd name="connsiteY7" fmla="*/ 892176 h 1679575"/>
                <a:gd name="connsiteX8" fmla="*/ 752475 w 2816957"/>
                <a:gd name="connsiteY8" fmla="*/ 1209676 h 1679575"/>
                <a:gd name="connsiteX9" fmla="*/ 1057274 w 2816957"/>
                <a:gd name="connsiteY9" fmla="*/ 1238250 h 1679575"/>
                <a:gd name="connsiteX10" fmla="*/ 1190624 w 2816957"/>
                <a:gd name="connsiteY10" fmla="*/ 1276350 h 1679575"/>
                <a:gd name="connsiteX11" fmla="*/ 1308099 w 2816957"/>
                <a:gd name="connsiteY11" fmla="*/ 1273175 h 1679575"/>
                <a:gd name="connsiteX12" fmla="*/ 1517649 w 2816957"/>
                <a:gd name="connsiteY12" fmla="*/ 1238250 h 1679575"/>
                <a:gd name="connsiteX13" fmla="*/ 1577974 w 2816957"/>
                <a:gd name="connsiteY13" fmla="*/ 1346200 h 1679575"/>
                <a:gd name="connsiteX14" fmla="*/ 1625599 w 2816957"/>
                <a:gd name="connsiteY14" fmla="*/ 1501775 h 1679575"/>
                <a:gd name="connsiteX15" fmla="*/ 1955799 w 2816957"/>
                <a:gd name="connsiteY15" fmla="*/ 1679575 h 1679575"/>
                <a:gd name="connsiteX16" fmla="*/ 2089149 w 2816957"/>
                <a:gd name="connsiteY16" fmla="*/ 1654175 h 1679575"/>
                <a:gd name="connsiteX17" fmla="*/ 2165349 w 2816957"/>
                <a:gd name="connsiteY17" fmla="*/ 1568450 h 1679575"/>
                <a:gd name="connsiteX18" fmla="*/ 2501898 w 2816957"/>
                <a:gd name="connsiteY18" fmla="*/ 1371600 h 1679575"/>
                <a:gd name="connsiteX19" fmla="*/ 2590797 w 2816957"/>
                <a:gd name="connsiteY19" fmla="*/ 1333500 h 1679575"/>
                <a:gd name="connsiteX20" fmla="*/ 2530472 w 2816957"/>
                <a:gd name="connsiteY20" fmla="*/ 1104900 h 1679575"/>
                <a:gd name="connsiteX21" fmla="*/ 2454272 w 2816957"/>
                <a:gd name="connsiteY21" fmla="*/ 990600 h 1679575"/>
                <a:gd name="connsiteX22" fmla="*/ 2590797 w 2816957"/>
                <a:gd name="connsiteY22" fmla="*/ 536575 h 1679575"/>
                <a:gd name="connsiteX23" fmla="*/ 2641595 w 2816957"/>
                <a:gd name="connsiteY23" fmla="*/ 460375 h 1679575"/>
                <a:gd name="connsiteX24" fmla="*/ 2816222 w 2816957"/>
                <a:gd name="connsiteY24" fmla="*/ 393700 h 1679575"/>
                <a:gd name="connsiteX25" fmla="*/ 2670171 w 2816957"/>
                <a:gd name="connsiteY25" fmla="*/ 339725 h 1679575"/>
                <a:gd name="connsiteX26" fmla="*/ 2692396 w 2816957"/>
                <a:gd name="connsiteY26" fmla="*/ 254000 h 1679575"/>
                <a:gd name="connsiteX27" fmla="*/ 2651121 w 2816957"/>
                <a:gd name="connsiteY27" fmla="*/ 184150 h 1679575"/>
                <a:gd name="connsiteX28" fmla="*/ 2600321 w 2816957"/>
                <a:gd name="connsiteY28" fmla="*/ 0 h 1679575"/>
                <a:gd name="connsiteX29" fmla="*/ 2133596 w 2816957"/>
                <a:gd name="connsiteY29" fmla="*/ 73025 h 1679575"/>
                <a:gd name="connsiteX30" fmla="*/ 2133596 w 2816957"/>
                <a:gd name="connsiteY30" fmla="*/ 149225 h 1679575"/>
                <a:gd name="connsiteX31" fmla="*/ 2089146 w 2816957"/>
                <a:gd name="connsiteY31" fmla="*/ 234950 h 1679575"/>
                <a:gd name="connsiteX32" fmla="*/ 2085974 w 2816957"/>
                <a:gd name="connsiteY32" fmla="*/ 323851 h 1679575"/>
                <a:gd name="connsiteX33" fmla="*/ 1895474 w 2816957"/>
                <a:gd name="connsiteY33" fmla="*/ 387351 h 1679575"/>
                <a:gd name="connsiteX34" fmla="*/ 1552574 w 2816957"/>
                <a:gd name="connsiteY34" fmla="*/ 473076 h 1679575"/>
                <a:gd name="connsiteX35" fmla="*/ 1244599 w 2816957"/>
                <a:gd name="connsiteY35" fmla="*/ 457201 h 1679575"/>
                <a:gd name="connsiteX36" fmla="*/ 1301750 w 2816957"/>
                <a:gd name="connsiteY36" fmla="*/ 193676 h 1679575"/>
                <a:gd name="connsiteX37" fmla="*/ 1254125 w 2816957"/>
                <a:gd name="connsiteY37" fmla="*/ 98426 h 1679575"/>
                <a:gd name="connsiteX38" fmla="*/ 898525 w 2816957"/>
                <a:gd name="connsiteY38" fmla="*/ 142876 h 1679575"/>
                <a:gd name="connsiteX39" fmla="*/ 590550 w 2816957"/>
                <a:gd name="connsiteY39" fmla="*/ 304801 h 1679575"/>
                <a:gd name="connsiteX40" fmla="*/ 403225 w 2816957"/>
                <a:gd name="connsiteY40" fmla="*/ 298451 h 1679575"/>
                <a:gd name="connsiteX0" fmla="*/ 403225 w 2816957"/>
                <a:gd name="connsiteY0" fmla="*/ 314326 h 1689100"/>
                <a:gd name="connsiteX1" fmla="*/ 111125 w 2816957"/>
                <a:gd name="connsiteY1" fmla="*/ 606426 h 1689100"/>
                <a:gd name="connsiteX2" fmla="*/ 123825 w 2816957"/>
                <a:gd name="connsiteY2" fmla="*/ 762001 h 1689100"/>
                <a:gd name="connsiteX3" fmla="*/ 38100 w 2816957"/>
                <a:gd name="connsiteY3" fmla="*/ 787401 h 1689100"/>
                <a:gd name="connsiteX4" fmla="*/ 0 w 2816957"/>
                <a:gd name="connsiteY4" fmla="*/ 828676 h 1689100"/>
                <a:gd name="connsiteX5" fmla="*/ 12700 w 2816957"/>
                <a:gd name="connsiteY5" fmla="*/ 908051 h 1689100"/>
                <a:gd name="connsiteX6" fmla="*/ 50800 w 2816957"/>
                <a:gd name="connsiteY6" fmla="*/ 962026 h 1689100"/>
                <a:gd name="connsiteX7" fmla="*/ 714375 w 2816957"/>
                <a:gd name="connsiteY7" fmla="*/ 901701 h 1689100"/>
                <a:gd name="connsiteX8" fmla="*/ 752475 w 2816957"/>
                <a:gd name="connsiteY8" fmla="*/ 1219201 h 1689100"/>
                <a:gd name="connsiteX9" fmla="*/ 1057274 w 2816957"/>
                <a:gd name="connsiteY9" fmla="*/ 1247775 h 1689100"/>
                <a:gd name="connsiteX10" fmla="*/ 1190624 w 2816957"/>
                <a:gd name="connsiteY10" fmla="*/ 1285875 h 1689100"/>
                <a:gd name="connsiteX11" fmla="*/ 1308099 w 2816957"/>
                <a:gd name="connsiteY11" fmla="*/ 1282700 h 1689100"/>
                <a:gd name="connsiteX12" fmla="*/ 1517649 w 2816957"/>
                <a:gd name="connsiteY12" fmla="*/ 1247775 h 1689100"/>
                <a:gd name="connsiteX13" fmla="*/ 1577974 w 2816957"/>
                <a:gd name="connsiteY13" fmla="*/ 1355725 h 1689100"/>
                <a:gd name="connsiteX14" fmla="*/ 1625599 w 2816957"/>
                <a:gd name="connsiteY14" fmla="*/ 1511300 h 1689100"/>
                <a:gd name="connsiteX15" fmla="*/ 1955799 w 2816957"/>
                <a:gd name="connsiteY15" fmla="*/ 1689100 h 1689100"/>
                <a:gd name="connsiteX16" fmla="*/ 2089149 w 2816957"/>
                <a:gd name="connsiteY16" fmla="*/ 1663700 h 1689100"/>
                <a:gd name="connsiteX17" fmla="*/ 2165349 w 2816957"/>
                <a:gd name="connsiteY17" fmla="*/ 1577975 h 1689100"/>
                <a:gd name="connsiteX18" fmla="*/ 2501898 w 2816957"/>
                <a:gd name="connsiteY18" fmla="*/ 1381125 h 1689100"/>
                <a:gd name="connsiteX19" fmla="*/ 2590797 w 2816957"/>
                <a:gd name="connsiteY19" fmla="*/ 1343025 h 1689100"/>
                <a:gd name="connsiteX20" fmla="*/ 2530472 w 2816957"/>
                <a:gd name="connsiteY20" fmla="*/ 1114425 h 1689100"/>
                <a:gd name="connsiteX21" fmla="*/ 2454272 w 2816957"/>
                <a:gd name="connsiteY21" fmla="*/ 1000125 h 1689100"/>
                <a:gd name="connsiteX22" fmla="*/ 2590797 w 2816957"/>
                <a:gd name="connsiteY22" fmla="*/ 546100 h 1689100"/>
                <a:gd name="connsiteX23" fmla="*/ 2641595 w 2816957"/>
                <a:gd name="connsiteY23" fmla="*/ 469900 h 1689100"/>
                <a:gd name="connsiteX24" fmla="*/ 2816222 w 2816957"/>
                <a:gd name="connsiteY24" fmla="*/ 403225 h 1689100"/>
                <a:gd name="connsiteX25" fmla="*/ 2670171 w 2816957"/>
                <a:gd name="connsiteY25" fmla="*/ 349250 h 1689100"/>
                <a:gd name="connsiteX26" fmla="*/ 2692396 w 2816957"/>
                <a:gd name="connsiteY26" fmla="*/ 263525 h 1689100"/>
                <a:gd name="connsiteX27" fmla="*/ 2651121 w 2816957"/>
                <a:gd name="connsiteY27" fmla="*/ 193675 h 1689100"/>
                <a:gd name="connsiteX28" fmla="*/ 2597146 w 2816957"/>
                <a:gd name="connsiteY28" fmla="*/ 0 h 1689100"/>
                <a:gd name="connsiteX29" fmla="*/ 2133596 w 2816957"/>
                <a:gd name="connsiteY29" fmla="*/ 82550 h 1689100"/>
                <a:gd name="connsiteX30" fmla="*/ 2133596 w 2816957"/>
                <a:gd name="connsiteY30" fmla="*/ 158750 h 1689100"/>
                <a:gd name="connsiteX31" fmla="*/ 2089146 w 2816957"/>
                <a:gd name="connsiteY31" fmla="*/ 244475 h 1689100"/>
                <a:gd name="connsiteX32" fmla="*/ 2085974 w 2816957"/>
                <a:gd name="connsiteY32" fmla="*/ 333376 h 1689100"/>
                <a:gd name="connsiteX33" fmla="*/ 1895474 w 2816957"/>
                <a:gd name="connsiteY33" fmla="*/ 396876 h 1689100"/>
                <a:gd name="connsiteX34" fmla="*/ 1552574 w 2816957"/>
                <a:gd name="connsiteY34" fmla="*/ 482601 h 1689100"/>
                <a:gd name="connsiteX35" fmla="*/ 1244599 w 2816957"/>
                <a:gd name="connsiteY35" fmla="*/ 466726 h 1689100"/>
                <a:gd name="connsiteX36" fmla="*/ 1301750 w 2816957"/>
                <a:gd name="connsiteY36" fmla="*/ 203201 h 1689100"/>
                <a:gd name="connsiteX37" fmla="*/ 1254125 w 2816957"/>
                <a:gd name="connsiteY37" fmla="*/ 107951 h 1689100"/>
                <a:gd name="connsiteX38" fmla="*/ 898525 w 2816957"/>
                <a:gd name="connsiteY38" fmla="*/ 152401 h 1689100"/>
                <a:gd name="connsiteX39" fmla="*/ 590550 w 2816957"/>
                <a:gd name="connsiteY39" fmla="*/ 314326 h 1689100"/>
                <a:gd name="connsiteX40" fmla="*/ 403225 w 2816957"/>
                <a:gd name="connsiteY40" fmla="*/ 307976 h 1689100"/>
                <a:gd name="connsiteX0" fmla="*/ 403225 w 2816957"/>
                <a:gd name="connsiteY0" fmla="*/ 314326 h 1689100"/>
                <a:gd name="connsiteX1" fmla="*/ 111125 w 2816957"/>
                <a:gd name="connsiteY1" fmla="*/ 606426 h 1689100"/>
                <a:gd name="connsiteX2" fmla="*/ 123825 w 2816957"/>
                <a:gd name="connsiteY2" fmla="*/ 762001 h 1689100"/>
                <a:gd name="connsiteX3" fmla="*/ 38100 w 2816957"/>
                <a:gd name="connsiteY3" fmla="*/ 787401 h 1689100"/>
                <a:gd name="connsiteX4" fmla="*/ 0 w 2816957"/>
                <a:gd name="connsiteY4" fmla="*/ 828676 h 1689100"/>
                <a:gd name="connsiteX5" fmla="*/ 12700 w 2816957"/>
                <a:gd name="connsiteY5" fmla="*/ 908051 h 1689100"/>
                <a:gd name="connsiteX6" fmla="*/ 50800 w 2816957"/>
                <a:gd name="connsiteY6" fmla="*/ 962026 h 1689100"/>
                <a:gd name="connsiteX7" fmla="*/ 714375 w 2816957"/>
                <a:gd name="connsiteY7" fmla="*/ 901701 h 1689100"/>
                <a:gd name="connsiteX8" fmla="*/ 752475 w 2816957"/>
                <a:gd name="connsiteY8" fmla="*/ 1219201 h 1689100"/>
                <a:gd name="connsiteX9" fmla="*/ 1057274 w 2816957"/>
                <a:gd name="connsiteY9" fmla="*/ 1247775 h 1689100"/>
                <a:gd name="connsiteX10" fmla="*/ 1190624 w 2816957"/>
                <a:gd name="connsiteY10" fmla="*/ 1285875 h 1689100"/>
                <a:gd name="connsiteX11" fmla="*/ 1308099 w 2816957"/>
                <a:gd name="connsiteY11" fmla="*/ 1282700 h 1689100"/>
                <a:gd name="connsiteX12" fmla="*/ 1517649 w 2816957"/>
                <a:gd name="connsiteY12" fmla="*/ 1247775 h 1689100"/>
                <a:gd name="connsiteX13" fmla="*/ 1577974 w 2816957"/>
                <a:gd name="connsiteY13" fmla="*/ 1355725 h 1689100"/>
                <a:gd name="connsiteX14" fmla="*/ 1625599 w 2816957"/>
                <a:gd name="connsiteY14" fmla="*/ 1511300 h 1689100"/>
                <a:gd name="connsiteX15" fmla="*/ 1955799 w 2816957"/>
                <a:gd name="connsiteY15" fmla="*/ 1689100 h 1689100"/>
                <a:gd name="connsiteX16" fmla="*/ 2089149 w 2816957"/>
                <a:gd name="connsiteY16" fmla="*/ 1663700 h 1689100"/>
                <a:gd name="connsiteX17" fmla="*/ 2165349 w 2816957"/>
                <a:gd name="connsiteY17" fmla="*/ 1577975 h 1689100"/>
                <a:gd name="connsiteX18" fmla="*/ 2501898 w 2816957"/>
                <a:gd name="connsiteY18" fmla="*/ 1381125 h 1689100"/>
                <a:gd name="connsiteX19" fmla="*/ 2590797 w 2816957"/>
                <a:gd name="connsiteY19" fmla="*/ 1343025 h 1689100"/>
                <a:gd name="connsiteX20" fmla="*/ 2530472 w 2816957"/>
                <a:gd name="connsiteY20" fmla="*/ 1114425 h 1689100"/>
                <a:gd name="connsiteX21" fmla="*/ 2454272 w 2816957"/>
                <a:gd name="connsiteY21" fmla="*/ 1000125 h 1689100"/>
                <a:gd name="connsiteX22" fmla="*/ 2590797 w 2816957"/>
                <a:gd name="connsiteY22" fmla="*/ 546100 h 1689100"/>
                <a:gd name="connsiteX23" fmla="*/ 2641595 w 2816957"/>
                <a:gd name="connsiteY23" fmla="*/ 469900 h 1689100"/>
                <a:gd name="connsiteX24" fmla="*/ 2816222 w 2816957"/>
                <a:gd name="connsiteY24" fmla="*/ 403225 h 1689100"/>
                <a:gd name="connsiteX25" fmla="*/ 2670171 w 2816957"/>
                <a:gd name="connsiteY25" fmla="*/ 349250 h 1689100"/>
                <a:gd name="connsiteX26" fmla="*/ 2692396 w 2816957"/>
                <a:gd name="connsiteY26" fmla="*/ 263525 h 1689100"/>
                <a:gd name="connsiteX27" fmla="*/ 2651121 w 2816957"/>
                <a:gd name="connsiteY27" fmla="*/ 193675 h 1689100"/>
                <a:gd name="connsiteX28" fmla="*/ 2597146 w 2816957"/>
                <a:gd name="connsiteY28" fmla="*/ 0 h 1689100"/>
                <a:gd name="connsiteX29" fmla="*/ 2133596 w 2816957"/>
                <a:gd name="connsiteY29" fmla="*/ 82550 h 1689100"/>
                <a:gd name="connsiteX30" fmla="*/ 2133596 w 2816957"/>
                <a:gd name="connsiteY30" fmla="*/ 158750 h 1689100"/>
                <a:gd name="connsiteX31" fmla="*/ 2089146 w 2816957"/>
                <a:gd name="connsiteY31" fmla="*/ 244475 h 1689100"/>
                <a:gd name="connsiteX32" fmla="*/ 2085974 w 2816957"/>
                <a:gd name="connsiteY32" fmla="*/ 333376 h 1689100"/>
                <a:gd name="connsiteX33" fmla="*/ 1895474 w 2816957"/>
                <a:gd name="connsiteY33" fmla="*/ 396876 h 1689100"/>
                <a:gd name="connsiteX34" fmla="*/ 1552574 w 2816957"/>
                <a:gd name="connsiteY34" fmla="*/ 482601 h 1689100"/>
                <a:gd name="connsiteX35" fmla="*/ 1244599 w 2816957"/>
                <a:gd name="connsiteY35" fmla="*/ 466726 h 1689100"/>
                <a:gd name="connsiteX36" fmla="*/ 1301750 w 2816957"/>
                <a:gd name="connsiteY36" fmla="*/ 203201 h 1689100"/>
                <a:gd name="connsiteX37" fmla="*/ 1254125 w 2816957"/>
                <a:gd name="connsiteY37" fmla="*/ 107951 h 1689100"/>
                <a:gd name="connsiteX38" fmla="*/ 898525 w 2816957"/>
                <a:gd name="connsiteY38" fmla="*/ 152401 h 1689100"/>
                <a:gd name="connsiteX39" fmla="*/ 590550 w 2816957"/>
                <a:gd name="connsiteY39" fmla="*/ 314326 h 1689100"/>
                <a:gd name="connsiteX40" fmla="*/ 403225 w 2816957"/>
                <a:gd name="connsiteY40" fmla="*/ 307976 h 1689100"/>
                <a:gd name="connsiteX0" fmla="*/ 403225 w 2816957"/>
                <a:gd name="connsiteY0" fmla="*/ 314326 h 1689100"/>
                <a:gd name="connsiteX1" fmla="*/ 111125 w 2816957"/>
                <a:gd name="connsiteY1" fmla="*/ 606426 h 1689100"/>
                <a:gd name="connsiteX2" fmla="*/ 123825 w 2816957"/>
                <a:gd name="connsiteY2" fmla="*/ 762001 h 1689100"/>
                <a:gd name="connsiteX3" fmla="*/ 38100 w 2816957"/>
                <a:gd name="connsiteY3" fmla="*/ 787401 h 1689100"/>
                <a:gd name="connsiteX4" fmla="*/ 0 w 2816957"/>
                <a:gd name="connsiteY4" fmla="*/ 828676 h 1689100"/>
                <a:gd name="connsiteX5" fmla="*/ 12700 w 2816957"/>
                <a:gd name="connsiteY5" fmla="*/ 908051 h 1689100"/>
                <a:gd name="connsiteX6" fmla="*/ 50800 w 2816957"/>
                <a:gd name="connsiteY6" fmla="*/ 962026 h 1689100"/>
                <a:gd name="connsiteX7" fmla="*/ 714375 w 2816957"/>
                <a:gd name="connsiteY7" fmla="*/ 901701 h 1689100"/>
                <a:gd name="connsiteX8" fmla="*/ 752475 w 2816957"/>
                <a:gd name="connsiteY8" fmla="*/ 1219201 h 1689100"/>
                <a:gd name="connsiteX9" fmla="*/ 1057274 w 2816957"/>
                <a:gd name="connsiteY9" fmla="*/ 1247775 h 1689100"/>
                <a:gd name="connsiteX10" fmla="*/ 1190624 w 2816957"/>
                <a:gd name="connsiteY10" fmla="*/ 1285875 h 1689100"/>
                <a:gd name="connsiteX11" fmla="*/ 1308099 w 2816957"/>
                <a:gd name="connsiteY11" fmla="*/ 1282700 h 1689100"/>
                <a:gd name="connsiteX12" fmla="*/ 1517649 w 2816957"/>
                <a:gd name="connsiteY12" fmla="*/ 1247775 h 1689100"/>
                <a:gd name="connsiteX13" fmla="*/ 1577974 w 2816957"/>
                <a:gd name="connsiteY13" fmla="*/ 1355725 h 1689100"/>
                <a:gd name="connsiteX14" fmla="*/ 1625599 w 2816957"/>
                <a:gd name="connsiteY14" fmla="*/ 1511300 h 1689100"/>
                <a:gd name="connsiteX15" fmla="*/ 1955799 w 2816957"/>
                <a:gd name="connsiteY15" fmla="*/ 1689100 h 1689100"/>
                <a:gd name="connsiteX16" fmla="*/ 2089149 w 2816957"/>
                <a:gd name="connsiteY16" fmla="*/ 1663700 h 1689100"/>
                <a:gd name="connsiteX17" fmla="*/ 2165349 w 2816957"/>
                <a:gd name="connsiteY17" fmla="*/ 1577975 h 1689100"/>
                <a:gd name="connsiteX18" fmla="*/ 2501898 w 2816957"/>
                <a:gd name="connsiteY18" fmla="*/ 1381125 h 1689100"/>
                <a:gd name="connsiteX19" fmla="*/ 2590797 w 2816957"/>
                <a:gd name="connsiteY19" fmla="*/ 1343025 h 1689100"/>
                <a:gd name="connsiteX20" fmla="*/ 2530472 w 2816957"/>
                <a:gd name="connsiteY20" fmla="*/ 1114425 h 1689100"/>
                <a:gd name="connsiteX21" fmla="*/ 2454272 w 2816957"/>
                <a:gd name="connsiteY21" fmla="*/ 1000125 h 1689100"/>
                <a:gd name="connsiteX22" fmla="*/ 2590797 w 2816957"/>
                <a:gd name="connsiteY22" fmla="*/ 546100 h 1689100"/>
                <a:gd name="connsiteX23" fmla="*/ 2641595 w 2816957"/>
                <a:gd name="connsiteY23" fmla="*/ 469900 h 1689100"/>
                <a:gd name="connsiteX24" fmla="*/ 2816222 w 2816957"/>
                <a:gd name="connsiteY24" fmla="*/ 403225 h 1689100"/>
                <a:gd name="connsiteX25" fmla="*/ 2670171 w 2816957"/>
                <a:gd name="connsiteY25" fmla="*/ 349250 h 1689100"/>
                <a:gd name="connsiteX26" fmla="*/ 2692396 w 2816957"/>
                <a:gd name="connsiteY26" fmla="*/ 263525 h 1689100"/>
                <a:gd name="connsiteX27" fmla="*/ 2651121 w 2816957"/>
                <a:gd name="connsiteY27" fmla="*/ 193675 h 1689100"/>
                <a:gd name="connsiteX28" fmla="*/ 2597146 w 2816957"/>
                <a:gd name="connsiteY28" fmla="*/ 0 h 1689100"/>
                <a:gd name="connsiteX29" fmla="*/ 2133596 w 2816957"/>
                <a:gd name="connsiteY29" fmla="*/ 82550 h 1689100"/>
                <a:gd name="connsiteX30" fmla="*/ 2133596 w 2816957"/>
                <a:gd name="connsiteY30" fmla="*/ 158750 h 1689100"/>
                <a:gd name="connsiteX31" fmla="*/ 2089146 w 2816957"/>
                <a:gd name="connsiteY31" fmla="*/ 244475 h 1689100"/>
                <a:gd name="connsiteX32" fmla="*/ 2085974 w 2816957"/>
                <a:gd name="connsiteY32" fmla="*/ 333376 h 1689100"/>
                <a:gd name="connsiteX33" fmla="*/ 1895474 w 2816957"/>
                <a:gd name="connsiteY33" fmla="*/ 396876 h 1689100"/>
                <a:gd name="connsiteX34" fmla="*/ 1552574 w 2816957"/>
                <a:gd name="connsiteY34" fmla="*/ 482601 h 1689100"/>
                <a:gd name="connsiteX35" fmla="*/ 1244599 w 2816957"/>
                <a:gd name="connsiteY35" fmla="*/ 466726 h 1689100"/>
                <a:gd name="connsiteX36" fmla="*/ 1301750 w 2816957"/>
                <a:gd name="connsiteY36" fmla="*/ 203201 h 1689100"/>
                <a:gd name="connsiteX37" fmla="*/ 1254125 w 2816957"/>
                <a:gd name="connsiteY37" fmla="*/ 107951 h 1689100"/>
                <a:gd name="connsiteX38" fmla="*/ 898525 w 2816957"/>
                <a:gd name="connsiteY38" fmla="*/ 152401 h 1689100"/>
                <a:gd name="connsiteX39" fmla="*/ 590550 w 2816957"/>
                <a:gd name="connsiteY39" fmla="*/ 314326 h 1689100"/>
                <a:gd name="connsiteX40" fmla="*/ 403225 w 2816957"/>
                <a:gd name="connsiteY40" fmla="*/ 307976 h 1689100"/>
                <a:gd name="connsiteX0" fmla="*/ 403225 w 2817928"/>
                <a:gd name="connsiteY0" fmla="*/ 314326 h 1689100"/>
                <a:gd name="connsiteX1" fmla="*/ 111125 w 2817928"/>
                <a:gd name="connsiteY1" fmla="*/ 606426 h 1689100"/>
                <a:gd name="connsiteX2" fmla="*/ 123825 w 2817928"/>
                <a:gd name="connsiteY2" fmla="*/ 762001 h 1689100"/>
                <a:gd name="connsiteX3" fmla="*/ 38100 w 2817928"/>
                <a:gd name="connsiteY3" fmla="*/ 787401 h 1689100"/>
                <a:gd name="connsiteX4" fmla="*/ 0 w 2817928"/>
                <a:gd name="connsiteY4" fmla="*/ 828676 h 1689100"/>
                <a:gd name="connsiteX5" fmla="*/ 12700 w 2817928"/>
                <a:gd name="connsiteY5" fmla="*/ 908051 h 1689100"/>
                <a:gd name="connsiteX6" fmla="*/ 50800 w 2817928"/>
                <a:gd name="connsiteY6" fmla="*/ 962026 h 1689100"/>
                <a:gd name="connsiteX7" fmla="*/ 714375 w 2817928"/>
                <a:gd name="connsiteY7" fmla="*/ 901701 h 1689100"/>
                <a:gd name="connsiteX8" fmla="*/ 752475 w 2817928"/>
                <a:gd name="connsiteY8" fmla="*/ 1219201 h 1689100"/>
                <a:gd name="connsiteX9" fmla="*/ 1057274 w 2817928"/>
                <a:gd name="connsiteY9" fmla="*/ 1247775 h 1689100"/>
                <a:gd name="connsiteX10" fmla="*/ 1190624 w 2817928"/>
                <a:gd name="connsiteY10" fmla="*/ 1285875 h 1689100"/>
                <a:gd name="connsiteX11" fmla="*/ 1308099 w 2817928"/>
                <a:gd name="connsiteY11" fmla="*/ 1282700 h 1689100"/>
                <a:gd name="connsiteX12" fmla="*/ 1517649 w 2817928"/>
                <a:gd name="connsiteY12" fmla="*/ 1247775 h 1689100"/>
                <a:gd name="connsiteX13" fmla="*/ 1577974 w 2817928"/>
                <a:gd name="connsiteY13" fmla="*/ 1355725 h 1689100"/>
                <a:gd name="connsiteX14" fmla="*/ 1625599 w 2817928"/>
                <a:gd name="connsiteY14" fmla="*/ 1511300 h 1689100"/>
                <a:gd name="connsiteX15" fmla="*/ 1955799 w 2817928"/>
                <a:gd name="connsiteY15" fmla="*/ 1689100 h 1689100"/>
                <a:gd name="connsiteX16" fmla="*/ 2089149 w 2817928"/>
                <a:gd name="connsiteY16" fmla="*/ 1663700 h 1689100"/>
                <a:gd name="connsiteX17" fmla="*/ 2165349 w 2817928"/>
                <a:gd name="connsiteY17" fmla="*/ 1577975 h 1689100"/>
                <a:gd name="connsiteX18" fmla="*/ 2501898 w 2817928"/>
                <a:gd name="connsiteY18" fmla="*/ 1381125 h 1689100"/>
                <a:gd name="connsiteX19" fmla="*/ 2590797 w 2817928"/>
                <a:gd name="connsiteY19" fmla="*/ 1343025 h 1689100"/>
                <a:gd name="connsiteX20" fmla="*/ 2530472 w 2817928"/>
                <a:gd name="connsiteY20" fmla="*/ 1114425 h 1689100"/>
                <a:gd name="connsiteX21" fmla="*/ 2454272 w 2817928"/>
                <a:gd name="connsiteY21" fmla="*/ 1000125 h 1689100"/>
                <a:gd name="connsiteX22" fmla="*/ 2590797 w 2817928"/>
                <a:gd name="connsiteY22" fmla="*/ 546100 h 1689100"/>
                <a:gd name="connsiteX23" fmla="*/ 2641595 w 2817928"/>
                <a:gd name="connsiteY23" fmla="*/ 469900 h 1689100"/>
                <a:gd name="connsiteX24" fmla="*/ 2816222 w 2817928"/>
                <a:gd name="connsiteY24" fmla="*/ 403225 h 1689100"/>
                <a:gd name="connsiteX25" fmla="*/ 2670171 w 2817928"/>
                <a:gd name="connsiteY25" fmla="*/ 349250 h 1689100"/>
                <a:gd name="connsiteX26" fmla="*/ 2692396 w 2817928"/>
                <a:gd name="connsiteY26" fmla="*/ 263525 h 1689100"/>
                <a:gd name="connsiteX27" fmla="*/ 2651121 w 2817928"/>
                <a:gd name="connsiteY27" fmla="*/ 193675 h 1689100"/>
                <a:gd name="connsiteX28" fmla="*/ 2597146 w 2817928"/>
                <a:gd name="connsiteY28" fmla="*/ 0 h 1689100"/>
                <a:gd name="connsiteX29" fmla="*/ 2133596 w 2817928"/>
                <a:gd name="connsiteY29" fmla="*/ 82550 h 1689100"/>
                <a:gd name="connsiteX30" fmla="*/ 2133596 w 2817928"/>
                <a:gd name="connsiteY30" fmla="*/ 158750 h 1689100"/>
                <a:gd name="connsiteX31" fmla="*/ 2089146 w 2817928"/>
                <a:gd name="connsiteY31" fmla="*/ 244475 h 1689100"/>
                <a:gd name="connsiteX32" fmla="*/ 2085974 w 2817928"/>
                <a:gd name="connsiteY32" fmla="*/ 333376 h 1689100"/>
                <a:gd name="connsiteX33" fmla="*/ 1895474 w 2817928"/>
                <a:gd name="connsiteY33" fmla="*/ 396876 h 1689100"/>
                <a:gd name="connsiteX34" fmla="*/ 1552574 w 2817928"/>
                <a:gd name="connsiteY34" fmla="*/ 482601 h 1689100"/>
                <a:gd name="connsiteX35" fmla="*/ 1244599 w 2817928"/>
                <a:gd name="connsiteY35" fmla="*/ 466726 h 1689100"/>
                <a:gd name="connsiteX36" fmla="*/ 1301750 w 2817928"/>
                <a:gd name="connsiteY36" fmla="*/ 203201 h 1689100"/>
                <a:gd name="connsiteX37" fmla="*/ 1254125 w 2817928"/>
                <a:gd name="connsiteY37" fmla="*/ 107951 h 1689100"/>
                <a:gd name="connsiteX38" fmla="*/ 898525 w 2817928"/>
                <a:gd name="connsiteY38" fmla="*/ 152401 h 1689100"/>
                <a:gd name="connsiteX39" fmla="*/ 590550 w 2817928"/>
                <a:gd name="connsiteY39" fmla="*/ 314326 h 1689100"/>
                <a:gd name="connsiteX40" fmla="*/ 403225 w 2817928"/>
                <a:gd name="connsiteY40" fmla="*/ 307976 h 1689100"/>
                <a:gd name="connsiteX0" fmla="*/ 403225 w 2817413"/>
                <a:gd name="connsiteY0" fmla="*/ 314326 h 1689100"/>
                <a:gd name="connsiteX1" fmla="*/ 111125 w 2817413"/>
                <a:gd name="connsiteY1" fmla="*/ 606426 h 1689100"/>
                <a:gd name="connsiteX2" fmla="*/ 123825 w 2817413"/>
                <a:gd name="connsiteY2" fmla="*/ 762001 h 1689100"/>
                <a:gd name="connsiteX3" fmla="*/ 38100 w 2817413"/>
                <a:gd name="connsiteY3" fmla="*/ 787401 h 1689100"/>
                <a:gd name="connsiteX4" fmla="*/ 0 w 2817413"/>
                <a:gd name="connsiteY4" fmla="*/ 828676 h 1689100"/>
                <a:gd name="connsiteX5" fmla="*/ 12700 w 2817413"/>
                <a:gd name="connsiteY5" fmla="*/ 908051 h 1689100"/>
                <a:gd name="connsiteX6" fmla="*/ 50800 w 2817413"/>
                <a:gd name="connsiteY6" fmla="*/ 962026 h 1689100"/>
                <a:gd name="connsiteX7" fmla="*/ 714375 w 2817413"/>
                <a:gd name="connsiteY7" fmla="*/ 901701 h 1689100"/>
                <a:gd name="connsiteX8" fmla="*/ 752475 w 2817413"/>
                <a:gd name="connsiteY8" fmla="*/ 1219201 h 1689100"/>
                <a:gd name="connsiteX9" fmla="*/ 1057274 w 2817413"/>
                <a:gd name="connsiteY9" fmla="*/ 1247775 h 1689100"/>
                <a:gd name="connsiteX10" fmla="*/ 1190624 w 2817413"/>
                <a:gd name="connsiteY10" fmla="*/ 1285875 h 1689100"/>
                <a:gd name="connsiteX11" fmla="*/ 1308099 w 2817413"/>
                <a:gd name="connsiteY11" fmla="*/ 1282700 h 1689100"/>
                <a:gd name="connsiteX12" fmla="*/ 1517649 w 2817413"/>
                <a:gd name="connsiteY12" fmla="*/ 1247775 h 1689100"/>
                <a:gd name="connsiteX13" fmla="*/ 1577974 w 2817413"/>
                <a:gd name="connsiteY13" fmla="*/ 1355725 h 1689100"/>
                <a:gd name="connsiteX14" fmla="*/ 1625599 w 2817413"/>
                <a:gd name="connsiteY14" fmla="*/ 1511300 h 1689100"/>
                <a:gd name="connsiteX15" fmla="*/ 1955799 w 2817413"/>
                <a:gd name="connsiteY15" fmla="*/ 1689100 h 1689100"/>
                <a:gd name="connsiteX16" fmla="*/ 2089149 w 2817413"/>
                <a:gd name="connsiteY16" fmla="*/ 1663700 h 1689100"/>
                <a:gd name="connsiteX17" fmla="*/ 2165349 w 2817413"/>
                <a:gd name="connsiteY17" fmla="*/ 1577975 h 1689100"/>
                <a:gd name="connsiteX18" fmla="*/ 2501898 w 2817413"/>
                <a:gd name="connsiteY18" fmla="*/ 1381125 h 1689100"/>
                <a:gd name="connsiteX19" fmla="*/ 2590797 w 2817413"/>
                <a:gd name="connsiteY19" fmla="*/ 1343025 h 1689100"/>
                <a:gd name="connsiteX20" fmla="*/ 2530472 w 2817413"/>
                <a:gd name="connsiteY20" fmla="*/ 1114425 h 1689100"/>
                <a:gd name="connsiteX21" fmla="*/ 2454272 w 2817413"/>
                <a:gd name="connsiteY21" fmla="*/ 1000125 h 1689100"/>
                <a:gd name="connsiteX22" fmla="*/ 2590797 w 2817413"/>
                <a:gd name="connsiteY22" fmla="*/ 546100 h 1689100"/>
                <a:gd name="connsiteX23" fmla="*/ 2641595 w 2817413"/>
                <a:gd name="connsiteY23" fmla="*/ 469900 h 1689100"/>
                <a:gd name="connsiteX24" fmla="*/ 2816222 w 2817413"/>
                <a:gd name="connsiteY24" fmla="*/ 403225 h 1689100"/>
                <a:gd name="connsiteX25" fmla="*/ 2670171 w 2817413"/>
                <a:gd name="connsiteY25" fmla="*/ 349250 h 1689100"/>
                <a:gd name="connsiteX26" fmla="*/ 2692396 w 2817413"/>
                <a:gd name="connsiteY26" fmla="*/ 263525 h 1689100"/>
                <a:gd name="connsiteX27" fmla="*/ 2651121 w 2817413"/>
                <a:gd name="connsiteY27" fmla="*/ 193675 h 1689100"/>
                <a:gd name="connsiteX28" fmla="*/ 2597146 w 2817413"/>
                <a:gd name="connsiteY28" fmla="*/ 0 h 1689100"/>
                <a:gd name="connsiteX29" fmla="*/ 2133596 w 2817413"/>
                <a:gd name="connsiteY29" fmla="*/ 82550 h 1689100"/>
                <a:gd name="connsiteX30" fmla="*/ 2133596 w 2817413"/>
                <a:gd name="connsiteY30" fmla="*/ 158750 h 1689100"/>
                <a:gd name="connsiteX31" fmla="*/ 2089146 w 2817413"/>
                <a:gd name="connsiteY31" fmla="*/ 244475 h 1689100"/>
                <a:gd name="connsiteX32" fmla="*/ 2085974 w 2817413"/>
                <a:gd name="connsiteY32" fmla="*/ 333376 h 1689100"/>
                <a:gd name="connsiteX33" fmla="*/ 1895474 w 2817413"/>
                <a:gd name="connsiteY33" fmla="*/ 396876 h 1689100"/>
                <a:gd name="connsiteX34" fmla="*/ 1552574 w 2817413"/>
                <a:gd name="connsiteY34" fmla="*/ 482601 h 1689100"/>
                <a:gd name="connsiteX35" fmla="*/ 1244599 w 2817413"/>
                <a:gd name="connsiteY35" fmla="*/ 466726 h 1689100"/>
                <a:gd name="connsiteX36" fmla="*/ 1301750 w 2817413"/>
                <a:gd name="connsiteY36" fmla="*/ 203201 h 1689100"/>
                <a:gd name="connsiteX37" fmla="*/ 1254125 w 2817413"/>
                <a:gd name="connsiteY37" fmla="*/ 107951 h 1689100"/>
                <a:gd name="connsiteX38" fmla="*/ 898525 w 2817413"/>
                <a:gd name="connsiteY38" fmla="*/ 152401 h 1689100"/>
                <a:gd name="connsiteX39" fmla="*/ 590550 w 2817413"/>
                <a:gd name="connsiteY39" fmla="*/ 314326 h 1689100"/>
                <a:gd name="connsiteX40" fmla="*/ 403225 w 2817413"/>
                <a:gd name="connsiteY40" fmla="*/ 307976 h 1689100"/>
                <a:gd name="connsiteX0" fmla="*/ 403225 w 2816259"/>
                <a:gd name="connsiteY0" fmla="*/ 314326 h 1689100"/>
                <a:gd name="connsiteX1" fmla="*/ 111125 w 2816259"/>
                <a:gd name="connsiteY1" fmla="*/ 606426 h 1689100"/>
                <a:gd name="connsiteX2" fmla="*/ 123825 w 2816259"/>
                <a:gd name="connsiteY2" fmla="*/ 762001 h 1689100"/>
                <a:gd name="connsiteX3" fmla="*/ 38100 w 2816259"/>
                <a:gd name="connsiteY3" fmla="*/ 787401 h 1689100"/>
                <a:gd name="connsiteX4" fmla="*/ 0 w 2816259"/>
                <a:gd name="connsiteY4" fmla="*/ 828676 h 1689100"/>
                <a:gd name="connsiteX5" fmla="*/ 12700 w 2816259"/>
                <a:gd name="connsiteY5" fmla="*/ 908051 h 1689100"/>
                <a:gd name="connsiteX6" fmla="*/ 50800 w 2816259"/>
                <a:gd name="connsiteY6" fmla="*/ 962026 h 1689100"/>
                <a:gd name="connsiteX7" fmla="*/ 714375 w 2816259"/>
                <a:gd name="connsiteY7" fmla="*/ 901701 h 1689100"/>
                <a:gd name="connsiteX8" fmla="*/ 752475 w 2816259"/>
                <a:gd name="connsiteY8" fmla="*/ 1219201 h 1689100"/>
                <a:gd name="connsiteX9" fmla="*/ 1057274 w 2816259"/>
                <a:gd name="connsiteY9" fmla="*/ 1247775 h 1689100"/>
                <a:gd name="connsiteX10" fmla="*/ 1190624 w 2816259"/>
                <a:gd name="connsiteY10" fmla="*/ 1285875 h 1689100"/>
                <a:gd name="connsiteX11" fmla="*/ 1308099 w 2816259"/>
                <a:gd name="connsiteY11" fmla="*/ 1282700 h 1689100"/>
                <a:gd name="connsiteX12" fmla="*/ 1517649 w 2816259"/>
                <a:gd name="connsiteY12" fmla="*/ 1247775 h 1689100"/>
                <a:gd name="connsiteX13" fmla="*/ 1577974 w 2816259"/>
                <a:gd name="connsiteY13" fmla="*/ 1355725 h 1689100"/>
                <a:gd name="connsiteX14" fmla="*/ 1625599 w 2816259"/>
                <a:gd name="connsiteY14" fmla="*/ 1511300 h 1689100"/>
                <a:gd name="connsiteX15" fmla="*/ 1955799 w 2816259"/>
                <a:gd name="connsiteY15" fmla="*/ 1689100 h 1689100"/>
                <a:gd name="connsiteX16" fmla="*/ 2089149 w 2816259"/>
                <a:gd name="connsiteY16" fmla="*/ 1663700 h 1689100"/>
                <a:gd name="connsiteX17" fmla="*/ 2165349 w 2816259"/>
                <a:gd name="connsiteY17" fmla="*/ 1577975 h 1689100"/>
                <a:gd name="connsiteX18" fmla="*/ 2501898 w 2816259"/>
                <a:gd name="connsiteY18" fmla="*/ 1381125 h 1689100"/>
                <a:gd name="connsiteX19" fmla="*/ 2590797 w 2816259"/>
                <a:gd name="connsiteY19" fmla="*/ 1343025 h 1689100"/>
                <a:gd name="connsiteX20" fmla="*/ 2530472 w 2816259"/>
                <a:gd name="connsiteY20" fmla="*/ 1114425 h 1689100"/>
                <a:gd name="connsiteX21" fmla="*/ 2454272 w 2816259"/>
                <a:gd name="connsiteY21" fmla="*/ 1000125 h 1689100"/>
                <a:gd name="connsiteX22" fmla="*/ 2590797 w 2816259"/>
                <a:gd name="connsiteY22" fmla="*/ 546100 h 1689100"/>
                <a:gd name="connsiteX23" fmla="*/ 2641595 w 2816259"/>
                <a:gd name="connsiteY23" fmla="*/ 469900 h 1689100"/>
                <a:gd name="connsiteX24" fmla="*/ 2816222 w 2816259"/>
                <a:gd name="connsiteY24" fmla="*/ 403225 h 1689100"/>
                <a:gd name="connsiteX25" fmla="*/ 2670171 w 2816259"/>
                <a:gd name="connsiteY25" fmla="*/ 349250 h 1689100"/>
                <a:gd name="connsiteX26" fmla="*/ 2692396 w 2816259"/>
                <a:gd name="connsiteY26" fmla="*/ 263525 h 1689100"/>
                <a:gd name="connsiteX27" fmla="*/ 2651121 w 2816259"/>
                <a:gd name="connsiteY27" fmla="*/ 193675 h 1689100"/>
                <a:gd name="connsiteX28" fmla="*/ 2597146 w 2816259"/>
                <a:gd name="connsiteY28" fmla="*/ 0 h 1689100"/>
                <a:gd name="connsiteX29" fmla="*/ 2133596 w 2816259"/>
                <a:gd name="connsiteY29" fmla="*/ 82550 h 1689100"/>
                <a:gd name="connsiteX30" fmla="*/ 2133596 w 2816259"/>
                <a:gd name="connsiteY30" fmla="*/ 158750 h 1689100"/>
                <a:gd name="connsiteX31" fmla="*/ 2089146 w 2816259"/>
                <a:gd name="connsiteY31" fmla="*/ 244475 h 1689100"/>
                <a:gd name="connsiteX32" fmla="*/ 2085974 w 2816259"/>
                <a:gd name="connsiteY32" fmla="*/ 333376 h 1689100"/>
                <a:gd name="connsiteX33" fmla="*/ 1895474 w 2816259"/>
                <a:gd name="connsiteY33" fmla="*/ 396876 h 1689100"/>
                <a:gd name="connsiteX34" fmla="*/ 1552574 w 2816259"/>
                <a:gd name="connsiteY34" fmla="*/ 482601 h 1689100"/>
                <a:gd name="connsiteX35" fmla="*/ 1244599 w 2816259"/>
                <a:gd name="connsiteY35" fmla="*/ 466726 h 1689100"/>
                <a:gd name="connsiteX36" fmla="*/ 1301750 w 2816259"/>
                <a:gd name="connsiteY36" fmla="*/ 203201 h 1689100"/>
                <a:gd name="connsiteX37" fmla="*/ 1254125 w 2816259"/>
                <a:gd name="connsiteY37" fmla="*/ 107951 h 1689100"/>
                <a:gd name="connsiteX38" fmla="*/ 898525 w 2816259"/>
                <a:gd name="connsiteY38" fmla="*/ 152401 h 1689100"/>
                <a:gd name="connsiteX39" fmla="*/ 590550 w 2816259"/>
                <a:gd name="connsiteY39" fmla="*/ 314326 h 1689100"/>
                <a:gd name="connsiteX40" fmla="*/ 403225 w 2816259"/>
                <a:gd name="connsiteY40" fmla="*/ 307976 h 1689100"/>
                <a:gd name="connsiteX0" fmla="*/ 403225 w 2816222"/>
                <a:gd name="connsiteY0" fmla="*/ 314326 h 1689100"/>
                <a:gd name="connsiteX1" fmla="*/ 111125 w 2816222"/>
                <a:gd name="connsiteY1" fmla="*/ 606426 h 1689100"/>
                <a:gd name="connsiteX2" fmla="*/ 123825 w 2816222"/>
                <a:gd name="connsiteY2" fmla="*/ 762001 h 1689100"/>
                <a:gd name="connsiteX3" fmla="*/ 38100 w 2816222"/>
                <a:gd name="connsiteY3" fmla="*/ 787401 h 1689100"/>
                <a:gd name="connsiteX4" fmla="*/ 0 w 2816222"/>
                <a:gd name="connsiteY4" fmla="*/ 828676 h 1689100"/>
                <a:gd name="connsiteX5" fmla="*/ 12700 w 2816222"/>
                <a:gd name="connsiteY5" fmla="*/ 908051 h 1689100"/>
                <a:gd name="connsiteX6" fmla="*/ 50800 w 2816222"/>
                <a:gd name="connsiteY6" fmla="*/ 962026 h 1689100"/>
                <a:gd name="connsiteX7" fmla="*/ 714375 w 2816222"/>
                <a:gd name="connsiteY7" fmla="*/ 901701 h 1689100"/>
                <a:gd name="connsiteX8" fmla="*/ 752475 w 2816222"/>
                <a:gd name="connsiteY8" fmla="*/ 1219201 h 1689100"/>
                <a:gd name="connsiteX9" fmla="*/ 1057274 w 2816222"/>
                <a:gd name="connsiteY9" fmla="*/ 1247775 h 1689100"/>
                <a:gd name="connsiteX10" fmla="*/ 1190624 w 2816222"/>
                <a:gd name="connsiteY10" fmla="*/ 1285875 h 1689100"/>
                <a:gd name="connsiteX11" fmla="*/ 1308099 w 2816222"/>
                <a:gd name="connsiteY11" fmla="*/ 1282700 h 1689100"/>
                <a:gd name="connsiteX12" fmla="*/ 1517649 w 2816222"/>
                <a:gd name="connsiteY12" fmla="*/ 1247775 h 1689100"/>
                <a:gd name="connsiteX13" fmla="*/ 1577974 w 2816222"/>
                <a:gd name="connsiteY13" fmla="*/ 1355725 h 1689100"/>
                <a:gd name="connsiteX14" fmla="*/ 1625599 w 2816222"/>
                <a:gd name="connsiteY14" fmla="*/ 1511300 h 1689100"/>
                <a:gd name="connsiteX15" fmla="*/ 1955799 w 2816222"/>
                <a:gd name="connsiteY15" fmla="*/ 1689100 h 1689100"/>
                <a:gd name="connsiteX16" fmla="*/ 2089149 w 2816222"/>
                <a:gd name="connsiteY16" fmla="*/ 1663700 h 1689100"/>
                <a:gd name="connsiteX17" fmla="*/ 2165349 w 2816222"/>
                <a:gd name="connsiteY17" fmla="*/ 1577975 h 1689100"/>
                <a:gd name="connsiteX18" fmla="*/ 2501898 w 2816222"/>
                <a:gd name="connsiteY18" fmla="*/ 1381125 h 1689100"/>
                <a:gd name="connsiteX19" fmla="*/ 2590797 w 2816222"/>
                <a:gd name="connsiteY19" fmla="*/ 1343025 h 1689100"/>
                <a:gd name="connsiteX20" fmla="*/ 2530472 w 2816222"/>
                <a:gd name="connsiteY20" fmla="*/ 1114425 h 1689100"/>
                <a:gd name="connsiteX21" fmla="*/ 2454272 w 2816222"/>
                <a:gd name="connsiteY21" fmla="*/ 1000125 h 1689100"/>
                <a:gd name="connsiteX22" fmla="*/ 2590797 w 2816222"/>
                <a:gd name="connsiteY22" fmla="*/ 546100 h 1689100"/>
                <a:gd name="connsiteX23" fmla="*/ 2641595 w 2816222"/>
                <a:gd name="connsiteY23" fmla="*/ 469900 h 1689100"/>
                <a:gd name="connsiteX24" fmla="*/ 2816222 w 2816222"/>
                <a:gd name="connsiteY24" fmla="*/ 403225 h 1689100"/>
                <a:gd name="connsiteX25" fmla="*/ 2670171 w 2816222"/>
                <a:gd name="connsiteY25" fmla="*/ 349250 h 1689100"/>
                <a:gd name="connsiteX26" fmla="*/ 2692396 w 2816222"/>
                <a:gd name="connsiteY26" fmla="*/ 263525 h 1689100"/>
                <a:gd name="connsiteX27" fmla="*/ 2651121 w 2816222"/>
                <a:gd name="connsiteY27" fmla="*/ 193675 h 1689100"/>
                <a:gd name="connsiteX28" fmla="*/ 2597146 w 2816222"/>
                <a:gd name="connsiteY28" fmla="*/ 0 h 1689100"/>
                <a:gd name="connsiteX29" fmla="*/ 2133596 w 2816222"/>
                <a:gd name="connsiteY29" fmla="*/ 82550 h 1689100"/>
                <a:gd name="connsiteX30" fmla="*/ 2133596 w 2816222"/>
                <a:gd name="connsiteY30" fmla="*/ 158750 h 1689100"/>
                <a:gd name="connsiteX31" fmla="*/ 2089146 w 2816222"/>
                <a:gd name="connsiteY31" fmla="*/ 244475 h 1689100"/>
                <a:gd name="connsiteX32" fmla="*/ 2085974 w 2816222"/>
                <a:gd name="connsiteY32" fmla="*/ 333376 h 1689100"/>
                <a:gd name="connsiteX33" fmla="*/ 1895474 w 2816222"/>
                <a:gd name="connsiteY33" fmla="*/ 396876 h 1689100"/>
                <a:gd name="connsiteX34" fmla="*/ 1552574 w 2816222"/>
                <a:gd name="connsiteY34" fmla="*/ 482601 h 1689100"/>
                <a:gd name="connsiteX35" fmla="*/ 1244599 w 2816222"/>
                <a:gd name="connsiteY35" fmla="*/ 466726 h 1689100"/>
                <a:gd name="connsiteX36" fmla="*/ 1301750 w 2816222"/>
                <a:gd name="connsiteY36" fmla="*/ 203201 h 1689100"/>
                <a:gd name="connsiteX37" fmla="*/ 1254125 w 2816222"/>
                <a:gd name="connsiteY37" fmla="*/ 107951 h 1689100"/>
                <a:gd name="connsiteX38" fmla="*/ 898525 w 2816222"/>
                <a:gd name="connsiteY38" fmla="*/ 152401 h 1689100"/>
                <a:gd name="connsiteX39" fmla="*/ 590550 w 2816222"/>
                <a:gd name="connsiteY39" fmla="*/ 314326 h 1689100"/>
                <a:gd name="connsiteX40" fmla="*/ 403225 w 2816222"/>
                <a:gd name="connsiteY40" fmla="*/ 307976 h 1689100"/>
                <a:gd name="connsiteX0" fmla="*/ 403225 w 2825747"/>
                <a:gd name="connsiteY0" fmla="*/ 314326 h 1689100"/>
                <a:gd name="connsiteX1" fmla="*/ 111125 w 2825747"/>
                <a:gd name="connsiteY1" fmla="*/ 606426 h 1689100"/>
                <a:gd name="connsiteX2" fmla="*/ 123825 w 2825747"/>
                <a:gd name="connsiteY2" fmla="*/ 762001 h 1689100"/>
                <a:gd name="connsiteX3" fmla="*/ 38100 w 2825747"/>
                <a:gd name="connsiteY3" fmla="*/ 787401 h 1689100"/>
                <a:gd name="connsiteX4" fmla="*/ 0 w 2825747"/>
                <a:gd name="connsiteY4" fmla="*/ 828676 h 1689100"/>
                <a:gd name="connsiteX5" fmla="*/ 12700 w 2825747"/>
                <a:gd name="connsiteY5" fmla="*/ 908051 h 1689100"/>
                <a:gd name="connsiteX6" fmla="*/ 50800 w 2825747"/>
                <a:gd name="connsiteY6" fmla="*/ 962026 h 1689100"/>
                <a:gd name="connsiteX7" fmla="*/ 714375 w 2825747"/>
                <a:gd name="connsiteY7" fmla="*/ 901701 h 1689100"/>
                <a:gd name="connsiteX8" fmla="*/ 752475 w 2825747"/>
                <a:gd name="connsiteY8" fmla="*/ 1219201 h 1689100"/>
                <a:gd name="connsiteX9" fmla="*/ 1057274 w 2825747"/>
                <a:gd name="connsiteY9" fmla="*/ 1247775 h 1689100"/>
                <a:gd name="connsiteX10" fmla="*/ 1190624 w 2825747"/>
                <a:gd name="connsiteY10" fmla="*/ 1285875 h 1689100"/>
                <a:gd name="connsiteX11" fmla="*/ 1308099 w 2825747"/>
                <a:gd name="connsiteY11" fmla="*/ 1282700 h 1689100"/>
                <a:gd name="connsiteX12" fmla="*/ 1517649 w 2825747"/>
                <a:gd name="connsiteY12" fmla="*/ 1247775 h 1689100"/>
                <a:gd name="connsiteX13" fmla="*/ 1577974 w 2825747"/>
                <a:gd name="connsiteY13" fmla="*/ 1355725 h 1689100"/>
                <a:gd name="connsiteX14" fmla="*/ 1625599 w 2825747"/>
                <a:gd name="connsiteY14" fmla="*/ 1511300 h 1689100"/>
                <a:gd name="connsiteX15" fmla="*/ 1955799 w 2825747"/>
                <a:gd name="connsiteY15" fmla="*/ 1689100 h 1689100"/>
                <a:gd name="connsiteX16" fmla="*/ 2089149 w 2825747"/>
                <a:gd name="connsiteY16" fmla="*/ 1663700 h 1689100"/>
                <a:gd name="connsiteX17" fmla="*/ 2165349 w 2825747"/>
                <a:gd name="connsiteY17" fmla="*/ 1577975 h 1689100"/>
                <a:gd name="connsiteX18" fmla="*/ 2501898 w 2825747"/>
                <a:gd name="connsiteY18" fmla="*/ 1381125 h 1689100"/>
                <a:gd name="connsiteX19" fmla="*/ 2590797 w 2825747"/>
                <a:gd name="connsiteY19" fmla="*/ 1343025 h 1689100"/>
                <a:gd name="connsiteX20" fmla="*/ 2530472 w 2825747"/>
                <a:gd name="connsiteY20" fmla="*/ 1114425 h 1689100"/>
                <a:gd name="connsiteX21" fmla="*/ 2454272 w 2825747"/>
                <a:gd name="connsiteY21" fmla="*/ 1000125 h 1689100"/>
                <a:gd name="connsiteX22" fmla="*/ 2590797 w 2825747"/>
                <a:gd name="connsiteY22" fmla="*/ 546100 h 1689100"/>
                <a:gd name="connsiteX23" fmla="*/ 2641595 w 2825747"/>
                <a:gd name="connsiteY23" fmla="*/ 469900 h 1689100"/>
                <a:gd name="connsiteX24" fmla="*/ 2825747 w 2825747"/>
                <a:gd name="connsiteY24" fmla="*/ 409575 h 1689100"/>
                <a:gd name="connsiteX25" fmla="*/ 2670171 w 2825747"/>
                <a:gd name="connsiteY25" fmla="*/ 349250 h 1689100"/>
                <a:gd name="connsiteX26" fmla="*/ 2692396 w 2825747"/>
                <a:gd name="connsiteY26" fmla="*/ 263525 h 1689100"/>
                <a:gd name="connsiteX27" fmla="*/ 2651121 w 2825747"/>
                <a:gd name="connsiteY27" fmla="*/ 193675 h 1689100"/>
                <a:gd name="connsiteX28" fmla="*/ 2597146 w 2825747"/>
                <a:gd name="connsiteY28" fmla="*/ 0 h 1689100"/>
                <a:gd name="connsiteX29" fmla="*/ 2133596 w 2825747"/>
                <a:gd name="connsiteY29" fmla="*/ 82550 h 1689100"/>
                <a:gd name="connsiteX30" fmla="*/ 2133596 w 2825747"/>
                <a:gd name="connsiteY30" fmla="*/ 158750 h 1689100"/>
                <a:gd name="connsiteX31" fmla="*/ 2089146 w 2825747"/>
                <a:gd name="connsiteY31" fmla="*/ 244475 h 1689100"/>
                <a:gd name="connsiteX32" fmla="*/ 2085974 w 2825747"/>
                <a:gd name="connsiteY32" fmla="*/ 333376 h 1689100"/>
                <a:gd name="connsiteX33" fmla="*/ 1895474 w 2825747"/>
                <a:gd name="connsiteY33" fmla="*/ 396876 h 1689100"/>
                <a:gd name="connsiteX34" fmla="*/ 1552574 w 2825747"/>
                <a:gd name="connsiteY34" fmla="*/ 482601 h 1689100"/>
                <a:gd name="connsiteX35" fmla="*/ 1244599 w 2825747"/>
                <a:gd name="connsiteY35" fmla="*/ 466726 h 1689100"/>
                <a:gd name="connsiteX36" fmla="*/ 1301750 w 2825747"/>
                <a:gd name="connsiteY36" fmla="*/ 203201 h 1689100"/>
                <a:gd name="connsiteX37" fmla="*/ 1254125 w 2825747"/>
                <a:gd name="connsiteY37" fmla="*/ 107951 h 1689100"/>
                <a:gd name="connsiteX38" fmla="*/ 898525 w 2825747"/>
                <a:gd name="connsiteY38" fmla="*/ 152401 h 1689100"/>
                <a:gd name="connsiteX39" fmla="*/ 590550 w 2825747"/>
                <a:gd name="connsiteY39" fmla="*/ 314326 h 1689100"/>
                <a:gd name="connsiteX40" fmla="*/ 403225 w 2825747"/>
                <a:gd name="connsiteY40" fmla="*/ 307976 h 1689100"/>
                <a:gd name="connsiteX0" fmla="*/ 403225 w 2825747"/>
                <a:gd name="connsiteY0" fmla="*/ 314326 h 1689100"/>
                <a:gd name="connsiteX1" fmla="*/ 111125 w 2825747"/>
                <a:gd name="connsiteY1" fmla="*/ 606426 h 1689100"/>
                <a:gd name="connsiteX2" fmla="*/ 123825 w 2825747"/>
                <a:gd name="connsiteY2" fmla="*/ 762001 h 1689100"/>
                <a:gd name="connsiteX3" fmla="*/ 38100 w 2825747"/>
                <a:gd name="connsiteY3" fmla="*/ 787401 h 1689100"/>
                <a:gd name="connsiteX4" fmla="*/ 0 w 2825747"/>
                <a:gd name="connsiteY4" fmla="*/ 828676 h 1689100"/>
                <a:gd name="connsiteX5" fmla="*/ 12700 w 2825747"/>
                <a:gd name="connsiteY5" fmla="*/ 908051 h 1689100"/>
                <a:gd name="connsiteX6" fmla="*/ 50800 w 2825747"/>
                <a:gd name="connsiteY6" fmla="*/ 962026 h 1689100"/>
                <a:gd name="connsiteX7" fmla="*/ 714375 w 2825747"/>
                <a:gd name="connsiteY7" fmla="*/ 901701 h 1689100"/>
                <a:gd name="connsiteX8" fmla="*/ 752475 w 2825747"/>
                <a:gd name="connsiteY8" fmla="*/ 1219201 h 1689100"/>
                <a:gd name="connsiteX9" fmla="*/ 1057274 w 2825747"/>
                <a:gd name="connsiteY9" fmla="*/ 1247775 h 1689100"/>
                <a:gd name="connsiteX10" fmla="*/ 1190624 w 2825747"/>
                <a:gd name="connsiteY10" fmla="*/ 1285875 h 1689100"/>
                <a:gd name="connsiteX11" fmla="*/ 1308099 w 2825747"/>
                <a:gd name="connsiteY11" fmla="*/ 1282700 h 1689100"/>
                <a:gd name="connsiteX12" fmla="*/ 1517649 w 2825747"/>
                <a:gd name="connsiteY12" fmla="*/ 1247775 h 1689100"/>
                <a:gd name="connsiteX13" fmla="*/ 1577974 w 2825747"/>
                <a:gd name="connsiteY13" fmla="*/ 1355725 h 1689100"/>
                <a:gd name="connsiteX14" fmla="*/ 1625599 w 2825747"/>
                <a:gd name="connsiteY14" fmla="*/ 1511300 h 1689100"/>
                <a:gd name="connsiteX15" fmla="*/ 1955799 w 2825747"/>
                <a:gd name="connsiteY15" fmla="*/ 1689100 h 1689100"/>
                <a:gd name="connsiteX16" fmla="*/ 2089149 w 2825747"/>
                <a:gd name="connsiteY16" fmla="*/ 1663700 h 1689100"/>
                <a:gd name="connsiteX17" fmla="*/ 2165349 w 2825747"/>
                <a:gd name="connsiteY17" fmla="*/ 1577975 h 1689100"/>
                <a:gd name="connsiteX18" fmla="*/ 2501898 w 2825747"/>
                <a:gd name="connsiteY18" fmla="*/ 1381125 h 1689100"/>
                <a:gd name="connsiteX19" fmla="*/ 2590797 w 2825747"/>
                <a:gd name="connsiteY19" fmla="*/ 1343025 h 1689100"/>
                <a:gd name="connsiteX20" fmla="*/ 2530472 w 2825747"/>
                <a:gd name="connsiteY20" fmla="*/ 1114425 h 1689100"/>
                <a:gd name="connsiteX21" fmla="*/ 2454272 w 2825747"/>
                <a:gd name="connsiteY21" fmla="*/ 1000125 h 1689100"/>
                <a:gd name="connsiteX22" fmla="*/ 2590797 w 2825747"/>
                <a:gd name="connsiteY22" fmla="*/ 546100 h 1689100"/>
                <a:gd name="connsiteX23" fmla="*/ 2641595 w 2825747"/>
                <a:gd name="connsiteY23" fmla="*/ 469900 h 1689100"/>
                <a:gd name="connsiteX24" fmla="*/ 2825747 w 2825747"/>
                <a:gd name="connsiteY24" fmla="*/ 409575 h 1689100"/>
                <a:gd name="connsiteX25" fmla="*/ 2670171 w 2825747"/>
                <a:gd name="connsiteY25" fmla="*/ 349250 h 1689100"/>
                <a:gd name="connsiteX26" fmla="*/ 2692396 w 2825747"/>
                <a:gd name="connsiteY26" fmla="*/ 263525 h 1689100"/>
                <a:gd name="connsiteX27" fmla="*/ 2651121 w 2825747"/>
                <a:gd name="connsiteY27" fmla="*/ 193675 h 1689100"/>
                <a:gd name="connsiteX28" fmla="*/ 2597146 w 2825747"/>
                <a:gd name="connsiteY28" fmla="*/ 0 h 1689100"/>
                <a:gd name="connsiteX29" fmla="*/ 2133596 w 2825747"/>
                <a:gd name="connsiteY29" fmla="*/ 82550 h 1689100"/>
                <a:gd name="connsiteX30" fmla="*/ 2133596 w 2825747"/>
                <a:gd name="connsiteY30" fmla="*/ 158750 h 1689100"/>
                <a:gd name="connsiteX31" fmla="*/ 2089146 w 2825747"/>
                <a:gd name="connsiteY31" fmla="*/ 244475 h 1689100"/>
                <a:gd name="connsiteX32" fmla="*/ 2085974 w 2825747"/>
                <a:gd name="connsiteY32" fmla="*/ 333376 h 1689100"/>
                <a:gd name="connsiteX33" fmla="*/ 1895474 w 2825747"/>
                <a:gd name="connsiteY33" fmla="*/ 396876 h 1689100"/>
                <a:gd name="connsiteX34" fmla="*/ 1552574 w 2825747"/>
                <a:gd name="connsiteY34" fmla="*/ 482601 h 1689100"/>
                <a:gd name="connsiteX35" fmla="*/ 1244599 w 2825747"/>
                <a:gd name="connsiteY35" fmla="*/ 466726 h 1689100"/>
                <a:gd name="connsiteX36" fmla="*/ 1301750 w 2825747"/>
                <a:gd name="connsiteY36" fmla="*/ 203201 h 1689100"/>
                <a:gd name="connsiteX37" fmla="*/ 1254125 w 2825747"/>
                <a:gd name="connsiteY37" fmla="*/ 107951 h 1689100"/>
                <a:gd name="connsiteX38" fmla="*/ 898525 w 2825747"/>
                <a:gd name="connsiteY38" fmla="*/ 152401 h 1689100"/>
                <a:gd name="connsiteX39" fmla="*/ 590550 w 2825747"/>
                <a:gd name="connsiteY39" fmla="*/ 314326 h 1689100"/>
                <a:gd name="connsiteX40" fmla="*/ 403225 w 2825747"/>
                <a:gd name="connsiteY40" fmla="*/ 307976 h 1689100"/>
                <a:gd name="connsiteX0" fmla="*/ 403225 w 2825747"/>
                <a:gd name="connsiteY0" fmla="*/ 314326 h 1689100"/>
                <a:gd name="connsiteX1" fmla="*/ 111125 w 2825747"/>
                <a:gd name="connsiteY1" fmla="*/ 606426 h 1689100"/>
                <a:gd name="connsiteX2" fmla="*/ 123825 w 2825747"/>
                <a:gd name="connsiteY2" fmla="*/ 762001 h 1689100"/>
                <a:gd name="connsiteX3" fmla="*/ 38100 w 2825747"/>
                <a:gd name="connsiteY3" fmla="*/ 787401 h 1689100"/>
                <a:gd name="connsiteX4" fmla="*/ 0 w 2825747"/>
                <a:gd name="connsiteY4" fmla="*/ 828676 h 1689100"/>
                <a:gd name="connsiteX5" fmla="*/ 12700 w 2825747"/>
                <a:gd name="connsiteY5" fmla="*/ 908051 h 1689100"/>
                <a:gd name="connsiteX6" fmla="*/ 50800 w 2825747"/>
                <a:gd name="connsiteY6" fmla="*/ 962026 h 1689100"/>
                <a:gd name="connsiteX7" fmla="*/ 714375 w 2825747"/>
                <a:gd name="connsiteY7" fmla="*/ 901701 h 1689100"/>
                <a:gd name="connsiteX8" fmla="*/ 752475 w 2825747"/>
                <a:gd name="connsiteY8" fmla="*/ 1219201 h 1689100"/>
                <a:gd name="connsiteX9" fmla="*/ 1057274 w 2825747"/>
                <a:gd name="connsiteY9" fmla="*/ 1247775 h 1689100"/>
                <a:gd name="connsiteX10" fmla="*/ 1190624 w 2825747"/>
                <a:gd name="connsiteY10" fmla="*/ 1285875 h 1689100"/>
                <a:gd name="connsiteX11" fmla="*/ 1308099 w 2825747"/>
                <a:gd name="connsiteY11" fmla="*/ 1282700 h 1689100"/>
                <a:gd name="connsiteX12" fmla="*/ 1517649 w 2825747"/>
                <a:gd name="connsiteY12" fmla="*/ 1247775 h 1689100"/>
                <a:gd name="connsiteX13" fmla="*/ 1577974 w 2825747"/>
                <a:gd name="connsiteY13" fmla="*/ 1355725 h 1689100"/>
                <a:gd name="connsiteX14" fmla="*/ 1625599 w 2825747"/>
                <a:gd name="connsiteY14" fmla="*/ 1511300 h 1689100"/>
                <a:gd name="connsiteX15" fmla="*/ 1955799 w 2825747"/>
                <a:gd name="connsiteY15" fmla="*/ 1689100 h 1689100"/>
                <a:gd name="connsiteX16" fmla="*/ 2089149 w 2825747"/>
                <a:gd name="connsiteY16" fmla="*/ 1663700 h 1689100"/>
                <a:gd name="connsiteX17" fmla="*/ 2165349 w 2825747"/>
                <a:gd name="connsiteY17" fmla="*/ 1577975 h 1689100"/>
                <a:gd name="connsiteX18" fmla="*/ 2501898 w 2825747"/>
                <a:gd name="connsiteY18" fmla="*/ 1381125 h 1689100"/>
                <a:gd name="connsiteX19" fmla="*/ 2590797 w 2825747"/>
                <a:gd name="connsiteY19" fmla="*/ 1343025 h 1689100"/>
                <a:gd name="connsiteX20" fmla="*/ 2530472 w 2825747"/>
                <a:gd name="connsiteY20" fmla="*/ 1114425 h 1689100"/>
                <a:gd name="connsiteX21" fmla="*/ 2454272 w 2825747"/>
                <a:gd name="connsiteY21" fmla="*/ 1000125 h 1689100"/>
                <a:gd name="connsiteX22" fmla="*/ 2590797 w 2825747"/>
                <a:gd name="connsiteY22" fmla="*/ 546100 h 1689100"/>
                <a:gd name="connsiteX23" fmla="*/ 2641595 w 2825747"/>
                <a:gd name="connsiteY23" fmla="*/ 469900 h 1689100"/>
                <a:gd name="connsiteX24" fmla="*/ 2825747 w 2825747"/>
                <a:gd name="connsiteY24" fmla="*/ 409575 h 1689100"/>
                <a:gd name="connsiteX25" fmla="*/ 2670171 w 2825747"/>
                <a:gd name="connsiteY25" fmla="*/ 349250 h 1689100"/>
                <a:gd name="connsiteX26" fmla="*/ 2692396 w 2825747"/>
                <a:gd name="connsiteY26" fmla="*/ 263525 h 1689100"/>
                <a:gd name="connsiteX27" fmla="*/ 2651121 w 2825747"/>
                <a:gd name="connsiteY27" fmla="*/ 193675 h 1689100"/>
                <a:gd name="connsiteX28" fmla="*/ 2597146 w 2825747"/>
                <a:gd name="connsiteY28" fmla="*/ 0 h 1689100"/>
                <a:gd name="connsiteX29" fmla="*/ 2133596 w 2825747"/>
                <a:gd name="connsiteY29" fmla="*/ 82550 h 1689100"/>
                <a:gd name="connsiteX30" fmla="*/ 2133596 w 2825747"/>
                <a:gd name="connsiteY30" fmla="*/ 158750 h 1689100"/>
                <a:gd name="connsiteX31" fmla="*/ 2089146 w 2825747"/>
                <a:gd name="connsiteY31" fmla="*/ 244475 h 1689100"/>
                <a:gd name="connsiteX32" fmla="*/ 2085974 w 2825747"/>
                <a:gd name="connsiteY32" fmla="*/ 333376 h 1689100"/>
                <a:gd name="connsiteX33" fmla="*/ 1895474 w 2825747"/>
                <a:gd name="connsiteY33" fmla="*/ 396876 h 1689100"/>
                <a:gd name="connsiteX34" fmla="*/ 1552574 w 2825747"/>
                <a:gd name="connsiteY34" fmla="*/ 482601 h 1689100"/>
                <a:gd name="connsiteX35" fmla="*/ 1244599 w 2825747"/>
                <a:gd name="connsiteY35" fmla="*/ 466726 h 1689100"/>
                <a:gd name="connsiteX36" fmla="*/ 1301750 w 2825747"/>
                <a:gd name="connsiteY36" fmla="*/ 203201 h 1689100"/>
                <a:gd name="connsiteX37" fmla="*/ 1254125 w 2825747"/>
                <a:gd name="connsiteY37" fmla="*/ 107951 h 1689100"/>
                <a:gd name="connsiteX38" fmla="*/ 898525 w 2825747"/>
                <a:gd name="connsiteY38" fmla="*/ 152401 h 1689100"/>
                <a:gd name="connsiteX39" fmla="*/ 590550 w 2825747"/>
                <a:gd name="connsiteY39" fmla="*/ 314326 h 1689100"/>
                <a:gd name="connsiteX40" fmla="*/ 403225 w 2825747"/>
                <a:gd name="connsiteY40" fmla="*/ 307976 h 1689100"/>
                <a:gd name="connsiteX0" fmla="*/ 403225 w 2825747"/>
                <a:gd name="connsiteY0" fmla="*/ 314326 h 1689100"/>
                <a:gd name="connsiteX1" fmla="*/ 111125 w 2825747"/>
                <a:gd name="connsiteY1" fmla="*/ 606426 h 1689100"/>
                <a:gd name="connsiteX2" fmla="*/ 123825 w 2825747"/>
                <a:gd name="connsiteY2" fmla="*/ 762001 h 1689100"/>
                <a:gd name="connsiteX3" fmla="*/ 38100 w 2825747"/>
                <a:gd name="connsiteY3" fmla="*/ 787401 h 1689100"/>
                <a:gd name="connsiteX4" fmla="*/ 0 w 2825747"/>
                <a:gd name="connsiteY4" fmla="*/ 828676 h 1689100"/>
                <a:gd name="connsiteX5" fmla="*/ 12700 w 2825747"/>
                <a:gd name="connsiteY5" fmla="*/ 908051 h 1689100"/>
                <a:gd name="connsiteX6" fmla="*/ 50800 w 2825747"/>
                <a:gd name="connsiteY6" fmla="*/ 962026 h 1689100"/>
                <a:gd name="connsiteX7" fmla="*/ 714375 w 2825747"/>
                <a:gd name="connsiteY7" fmla="*/ 901701 h 1689100"/>
                <a:gd name="connsiteX8" fmla="*/ 752475 w 2825747"/>
                <a:gd name="connsiteY8" fmla="*/ 1219201 h 1689100"/>
                <a:gd name="connsiteX9" fmla="*/ 1057274 w 2825747"/>
                <a:gd name="connsiteY9" fmla="*/ 1247775 h 1689100"/>
                <a:gd name="connsiteX10" fmla="*/ 1190624 w 2825747"/>
                <a:gd name="connsiteY10" fmla="*/ 1285875 h 1689100"/>
                <a:gd name="connsiteX11" fmla="*/ 1308099 w 2825747"/>
                <a:gd name="connsiteY11" fmla="*/ 1282700 h 1689100"/>
                <a:gd name="connsiteX12" fmla="*/ 1517649 w 2825747"/>
                <a:gd name="connsiteY12" fmla="*/ 1247775 h 1689100"/>
                <a:gd name="connsiteX13" fmla="*/ 1577974 w 2825747"/>
                <a:gd name="connsiteY13" fmla="*/ 1355725 h 1689100"/>
                <a:gd name="connsiteX14" fmla="*/ 1625599 w 2825747"/>
                <a:gd name="connsiteY14" fmla="*/ 1511300 h 1689100"/>
                <a:gd name="connsiteX15" fmla="*/ 1955799 w 2825747"/>
                <a:gd name="connsiteY15" fmla="*/ 1689100 h 1689100"/>
                <a:gd name="connsiteX16" fmla="*/ 2089149 w 2825747"/>
                <a:gd name="connsiteY16" fmla="*/ 1663700 h 1689100"/>
                <a:gd name="connsiteX17" fmla="*/ 2165349 w 2825747"/>
                <a:gd name="connsiteY17" fmla="*/ 1577975 h 1689100"/>
                <a:gd name="connsiteX18" fmla="*/ 2501898 w 2825747"/>
                <a:gd name="connsiteY18" fmla="*/ 1381125 h 1689100"/>
                <a:gd name="connsiteX19" fmla="*/ 2590797 w 2825747"/>
                <a:gd name="connsiteY19" fmla="*/ 1343025 h 1689100"/>
                <a:gd name="connsiteX20" fmla="*/ 2530472 w 2825747"/>
                <a:gd name="connsiteY20" fmla="*/ 1114425 h 1689100"/>
                <a:gd name="connsiteX21" fmla="*/ 2454272 w 2825747"/>
                <a:gd name="connsiteY21" fmla="*/ 1000125 h 1689100"/>
                <a:gd name="connsiteX22" fmla="*/ 2590797 w 2825747"/>
                <a:gd name="connsiteY22" fmla="*/ 546100 h 1689100"/>
                <a:gd name="connsiteX23" fmla="*/ 2641595 w 2825747"/>
                <a:gd name="connsiteY23" fmla="*/ 469900 h 1689100"/>
                <a:gd name="connsiteX24" fmla="*/ 2825747 w 2825747"/>
                <a:gd name="connsiteY24" fmla="*/ 409575 h 1689100"/>
                <a:gd name="connsiteX25" fmla="*/ 2670171 w 2825747"/>
                <a:gd name="connsiteY25" fmla="*/ 349250 h 1689100"/>
                <a:gd name="connsiteX26" fmla="*/ 2692396 w 2825747"/>
                <a:gd name="connsiteY26" fmla="*/ 263525 h 1689100"/>
                <a:gd name="connsiteX27" fmla="*/ 2651121 w 2825747"/>
                <a:gd name="connsiteY27" fmla="*/ 193675 h 1689100"/>
                <a:gd name="connsiteX28" fmla="*/ 2597146 w 2825747"/>
                <a:gd name="connsiteY28" fmla="*/ 0 h 1689100"/>
                <a:gd name="connsiteX29" fmla="*/ 2133596 w 2825747"/>
                <a:gd name="connsiteY29" fmla="*/ 82550 h 1689100"/>
                <a:gd name="connsiteX30" fmla="*/ 2133596 w 2825747"/>
                <a:gd name="connsiteY30" fmla="*/ 158750 h 1689100"/>
                <a:gd name="connsiteX31" fmla="*/ 2089146 w 2825747"/>
                <a:gd name="connsiteY31" fmla="*/ 244475 h 1689100"/>
                <a:gd name="connsiteX32" fmla="*/ 2085974 w 2825747"/>
                <a:gd name="connsiteY32" fmla="*/ 333376 h 1689100"/>
                <a:gd name="connsiteX33" fmla="*/ 1895474 w 2825747"/>
                <a:gd name="connsiteY33" fmla="*/ 396876 h 1689100"/>
                <a:gd name="connsiteX34" fmla="*/ 1552574 w 2825747"/>
                <a:gd name="connsiteY34" fmla="*/ 482601 h 1689100"/>
                <a:gd name="connsiteX35" fmla="*/ 1244599 w 2825747"/>
                <a:gd name="connsiteY35" fmla="*/ 466726 h 1689100"/>
                <a:gd name="connsiteX36" fmla="*/ 1301750 w 2825747"/>
                <a:gd name="connsiteY36" fmla="*/ 203201 h 1689100"/>
                <a:gd name="connsiteX37" fmla="*/ 1254125 w 2825747"/>
                <a:gd name="connsiteY37" fmla="*/ 107951 h 1689100"/>
                <a:gd name="connsiteX38" fmla="*/ 898525 w 2825747"/>
                <a:gd name="connsiteY38" fmla="*/ 152401 h 1689100"/>
                <a:gd name="connsiteX39" fmla="*/ 590550 w 2825747"/>
                <a:gd name="connsiteY39" fmla="*/ 314326 h 1689100"/>
                <a:gd name="connsiteX40" fmla="*/ 403225 w 2825747"/>
                <a:gd name="connsiteY40" fmla="*/ 307976 h 1689100"/>
                <a:gd name="connsiteX0" fmla="*/ 403225 w 2825747"/>
                <a:gd name="connsiteY0" fmla="*/ 314326 h 1689100"/>
                <a:gd name="connsiteX1" fmla="*/ 111125 w 2825747"/>
                <a:gd name="connsiteY1" fmla="*/ 606426 h 1689100"/>
                <a:gd name="connsiteX2" fmla="*/ 123825 w 2825747"/>
                <a:gd name="connsiteY2" fmla="*/ 762001 h 1689100"/>
                <a:gd name="connsiteX3" fmla="*/ 38100 w 2825747"/>
                <a:gd name="connsiteY3" fmla="*/ 787401 h 1689100"/>
                <a:gd name="connsiteX4" fmla="*/ 0 w 2825747"/>
                <a:gd name="connsiteY4" fmla="*/ 828676 h 1689100"/>
                <a:gd name="connsiteX5" fmla="*/ 12700 w 2825747"/>
                <a:gd name="connsiteY5" fmla="*/ 908051 h 1689100"/>
                <a:gd name="connsiteX6" fmla="*/ 50800 w 2825747"/>
                <a:gd name="connsiteY6" fmla="*/ 962026 h 1689100"/>
                <a:gd name="connsiteX7" fmla="*/ 714375 w 2825747"/>
                <a:gd name="connsiteY7" fmla="*/ 901701 h 1689100"/>
                <a:gd name="connsiteX8" fmla="*/ 752475 w 2825747"/>
                <a:gd name="connsiteY8" fmla="*/ 1219201 h 1689100"/>
                <a:gd name="connsiteX9" fmla="*/ 1057274 w 2825747"/>
                <a:gd name="connsiteY9" fmla="*/ 1247775 h 1689100"/>
                <a:gd name="connsiteX10" fmla="*/ 1190624 w 2825747"/>
                <a:gd name="connsiteY10" fmla="*/ 1285875 h 1689100"/>
                <a:gd name="connsiteX11" fmla="*/ 1308099 w 2825747"/>
                <a:gd name="connsiteY11" fmla="*/ 1282700 h 1689100"/>
                <a:gd name="connsiteX12" fmla="*/ 1517649 w 2825747"/>
                <a:gd name="connsiteY12" fmla="*/ 1247775 h 1689100"/>
                <a:gd name="connsiteX13" fmla="*/ 1577974 w 2825747"/>
                <a:gd name="connsiteY13" fmla="*/ 1355725 h 1689100"/>
                <a:gd name="connsiteX14" fmla="*/ 1625599 w 2825747"/>
                <a:gd name="connsiteY14" fmla="*/ 1511300 h 1689100"/>
                <a:gd name="connsiteX15" fmla="*/ 1955799 w 2825747"/>
                <a:gd name="connsiteY15" fmla="*/ 1689100 h 1689100"/>
                <a:gd name="connsiteX16" fmla="*/ 2089149 w 2825747"/>
                <a:gd name="connsiteY16" fmla="*/ 1663700 h 1689100"/>
                <a:gd name="connsiteX17" fmla="*/ 2165349 w 2825747"/>
                <a:gd name="connsiteY17" fmla="*/ 1577975 h 1689100"/>
                <a:gd name="connsiteX18" fmla="*/ 2501898 w 2825747"/>
                <a:gd name="connsiteY18" fmla="*/ 1381125 h 1689100"/>
                <a:gd name="connsiteX19" fmla="*/ 2590797 w 2825747"/>
                <a:gd name="connsiteY19" fmla="*/ 1343025 h 1689100"/>
                <a:gd name="connsiteX20" fmla="*/ 2530472 w 2825747"/>
                <a:gd name="connsiteY20" fmla="*/ 1114425 h 1689100"/>
                <a:gd name="connsiteX21" fmla="*/ 2454272 w 2825747"/>
                <a:gd name="connsiteY21" fmla="*/ 1000125 h 1689100"/>
                <a:gd name="connsiteX22" fmla="*/ 2590797 w 2825747"/>
                <a:gd name="connsiteY22" fmla="*/ 546100 h 1689100"/>
                <a:gd name="connsiteX23" fmla="*/ 2641595 w 2825747"/>
                <a:gd name="connsiteY23" fmla="*/ 469900 h 1689100"/>
                <a:gd name="connsiteX24" fmla="*/ 2825747 w 2825747"/>
                <a:gd name="connsiteY24" fmla="*/ 409575 h 1689100"/>
                <a:gd name="connsiteX25" fmla="*/ 2670171 w 2825747"/>
                <a:gd name="connsiteY25" fmla="*/ 349250 h 1689100"/>
                <a:gd name="connsiteX26" fmla="*/ 2692396 w 2825747"/>
                <a:gd name="connsiteY26" fmla="*/ 263525 h 1689100"/>
                <a:gd name="connsiteX27" fmla="*/ 2651121 w 2825747"/>
                <a:gd name="connsiteY27" fmla="*/ 193675 h 1689100"/>
                <a:gd name="connsiteX28" fmla="*/ 2597146 w 2825747"/>
                <a:gd name="connsiteY28" fmla="*/ 0 h 1689100"/>
                <a:gd name="connsiteX29" fmla="*/ 2133596 w 2825747"/>
                <a:gd name="connsiteY29" fmla="*/ 82550 h 1689100"/>
                <a:gd name="connsiteX30" fmla="*/ 2133596 w 2825747"/>
                <a:gd name="connsiteY30" fmla="*/ 158750 h 1689100"/>
                <a:gd name="connsiteX31" fmla="*/ 2089146 w 2825747"/>
                <a:gd name="connsiteY31" fmla="*/ 244475 h 1689100"/>
                <a:gd name="connsiteX32" fmla="*/ 2085974 w 2825747"/>
                <a:gd name="connsiteY32" fmla="*/ 333376 h 1689100"/>
                <a:gd name="connsiteX33" fmla="*/ 1895474 w 2825747"/>
                <a:gd name="connsiteY33" fmla="*/ 396876 h 1689100"/>
                <a:gd name="connsiteX34" fmla="*/ 1552574 w 2825747"/>
                <a:gd name="connsiteY34" fmla="*/ 482601 h 1689100"/>
                <a:gd name="connsiteX35" fmla="*/ 1244599 w 2825747"/>
                <a:gd name="connsiteY35" fmla="*/ 466726 h 1689100"/>
                <a:gd name="connsiteX36" fmla="*/ 1301750 w 2825747"/>
                <a:gd name="connsiteY36" fmla="*/ 203201 h 1689100"/>
                <a:gd name="connsiteX37" fmla="*/ 1254125 w 2825747"/>
                <a:gd name="connsiteY37" fmla="*/ 107951 h 1689100"/>
                <a:gd name="connsiteX38" fmla="*/ 898525 w 2825747"/>
                <a:gd name="connsiteY38" fmla="*/ 152401 h 1689100"/>
                <a:gd name="connsiteX39" fmla="*/ 590550 w 2825747"/>
                <a:gd name="connsiteY39" fmla="*/ 314326 h 1689100"/>
                <a:gd name="connsiteX40" fmla="*/ 403225 w 2825747"/>
                <a:gd name="connsiteY40" fmla="*/ 307976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25747" h="1689100">
                  <a:moveTo>
                    <a:pt x="403225" y="314326"/>
                  </a:moveTo>
                  <a:lnTo>
                    <a:pt x="111125" y="606426"/>
                  </a:lnTo>
                  <a:lnTo>
                    <a:pt x="123825" y="762001"/>
                  </a:lnTo>
                  <a:lnTo>
                    <a:pt x="38100" y="787401"/>
                  </a:lnTo>
                  <a:lnTo>
                    <a:pt x="0" y="828676"/>
                  </a:lnTo>
                  <a:lnTo>
                    <a:pt x="12700" y="908051"/>
                  </a:lnTo>
                  <a:lnTo>
                    <a:pt x="50800" y="962026"/>
                  </a:lnTo>
                  <a:lnTo>
                    <a:pt x="714375" y="901701"/>
                  </a:lnTo>
                  <a:lnTo>
                    <a:pt x="752475" y="1219201"/>
                  </a:lnTo>
                  <a:lnTo>
                    <a:pt x="1057274" y="1247775"/>
                  </a:lnTo>
                  <a:lnTo>
                    <a:pt x="1190624" y="1285875"/>
                  </a:lnTo>
                  <a:lnTo>
                    <a:pt x="1308099" y="1282700"/>
                  </a:lnTo>
                  <a:lnTo>
                    <a:pt x="1517649" y="1247775"/>
                  </a:lnTo>
                  <a:lnTo>
                    <a:pt x="1577974" y="1355725"/>
                  </a:lnTo>
                  <a:lnTo>
                    <a:pt x="1625599" y="1511300"/>
                  </a:lnTo>
                  <a:lnTo>
                    <a:pt x="1955799" y="1689100"/>
                  </a:lnTo>
                  <a:lnTo>
                    <a:pt x="2089149" y="1663700"/>
                  </a:lnTo>
                  <a:cubicBezTo>
                    <a:pt x="2132011" y="1624012"/>
                    <a:pt x="2130424" y="1622425"/>
                    <a:pt x="2165349" y="1577975"/>
                  </a:cubicBezTo>
                  <a:cubicBezTo>
                    <a:pt x="2270653" y="1522413"/>
                    <a:pt x="2362727" y="1477433"/>
                    <a:pt x="2501898" y="1381125"/>
                  </a:cubicBezTo>
                  <a:cubicBezTo>
                    <a:pt x="2582331" y="1372129"/>
                    <a:pt x="2583918" y="1346200"/>
                    <a:pt x="2590797" y="1343025"/>
                  </a:cubicBezTo>
                  <a:cubicBezTo>
                    <a:pt x="2581801" y="1300692"/>
                    <a:pt x="2547934" y="1209675"/>
                    <a:pt x="2530472" y="1114425"/>
                  </a:cubicBezTo>
                  <a:cubicBezTo>
                    <a:pt x="2509835" y="1055159"/>
                    <a:pt x="2477555" y="1038225"/>
                    <a:pt x="2454272" y="1000125"/>
                  </a:cubicBezTo>
                  <a:cubicBezTo>
                    <a:pt x="2493959" y="838200"/>
                    <a:pt x="2573334" y="606954"/>
                    <a:pt x="2590797" y="546100"/>
                  </a:cubicBezTo>
                  <a:cubicBezTo>
                    <a:pt x="2607201" y="500063"/>
                    <a:pt x="2604024" y="493712"/>
                    <a:pt x="2641595" y="469900"/>
                  </a:cubicBezTo>
                  <a:cubicBezTo>
                    <a:pt x="2679166" y="446088"/>
                    <a:pt x="2745843" y="443442"/>
                    <a:pt x="2825747" y="409575"/>
                  </a:cubicBezTo>
                  <a:cubicBezTo>
                    <a:pt x="2772301" y="389467"/>
                    <a:pt x="2729438" y="367242"/>
                    <a:pt x="2670171" y="349250"/>
                  </a:cubicBezTo>
                  <a:cubicBezTo>
                    <a:pt x="2680754" y="315383"/>
                    <a:pt x="2695571" y="289454"/>
                    <a:pt x="2692396" y="263525"/>
                  </a:cubicBezTo>
                  <a:cubicBezTo>
                    <a:pt x="2689221" y="237596"/>
                    <a:pt x="2678108" y="232833"/>
                    <a:pt x="2651121" y="193675"/>
                  </a:cubicBezTo>
                  <a:cubicBezTo>
                    <a:pt x="2643184" y="144992"/>
                    <a:pt x="2627838" y="51329"/>
                    <a:pt x="2597146" y="0"/>
                  </a:cubicBezTo>
                  <a:cubicBezTo>
                    <a:pt x="2512479" y="8996"/>
                    <a:pt x="2208738" y="71967"/>
                    <a:pt x="2133596" y="82550"/>
                  </a:cubicBezTo>
                  <a:cubicBezTo>
                    <a:pt x="2128304" y="124883"/>
                    <a:pt x="2132009" y="121708"/>
                    <a:pt x="2133596" y="158750"/>
                  </a:cubicBezTo>
                  <a:cubicBezTo>
                    <a:pt x="2116134" y="192617"/>
                    <a:pt x="2109254" y="191029"/>
                    <a:pt x="2089146" y="244475"/>
                  </a:cubicBezTo>
                  <a:cubicBezTo>
                    <a:pt x="2084384" y="282575"/>
                    <a:pt x="2087561" y="287868"/>
                    <a:pt x="2085974" y="333376"/>
                  </a:cubicBezTo>
                  <a:lnTo>
                    <a:pt x="1895474" y="396876"/>
                  </a:lnTo>
                  <a:lnTo>
                    <a:pt x="1552574" y="482601"/>
                  </a:lnTo>
                  <a:lnTo>
                    <a:pt x="1244599" y="466726"/>
                  </a:lnTo>
                  <a:lnTo>
                    <a:pt x="1301750" y="203201"/>
                  </a:lnTo>
                  <a:lnTo>
                    <a:pt x="1254125" y="107951"/>
                  </a:lnTo>
                  <a:lnTo>
                    <a:pt x="898525" y="152401"/>
                  </a:lnTo>
                  <a:lnTo>
                    <a:pt x="590550" y="314326"/>
                  </a:lnTo>
                  <a:cubicBezTo>
                    <a:pt x="591608" y="304272"/>
                    <a:pt x="404548" y="308637"/>
                    <a:pt x="403225" y="307976"/>
                  </a:cubicBezTo>
                </a:path>
              </a:pathLst>
            </a:custGeom>
            <a:solidFill>
              <a:srgbClr val="92D050">
                <a:alpha val="15000"/>
              </a:srgbClr>
            </a:solidFill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Freeform 1051"/>
            <p:cNvSpPr/>
            <p:nvPr/>
          </p:nvSpPr>
          <p:spPr>
            <a:xfrm>
              <a:off x="1825624" y="241300"/>
              <a:ext cx="5187951" cy="3368675"/>
            </a:xfrm>
            <a:custGeom>
              <a:avLst/>
              <a:gdLst>
                <a:gd name="connsiteX0" fmla="*/ 1939925 w 1939925"/>
                <a:gd name="connsiteY0" fmla="*/ 139700 h 1314450"/>
                <a:gd name="connsiteX1" fmla="*/ 1628775 w 1939925"/>
                <a:gd name="connsiteY1" fmla="*/ 136525 h 1314450"/>
                <a:gd name="connsiteX2" fmla="*/ 1489075 w 1939925"/>
                <a:gd name="connsiteY2" fmla="*/ 50800 h 1314450"/>
                <a:gd name="connsiteX3" fmla="*/ 1082675 w 1939925"/>
                <a:gd name="connsiteY3" fmla="*/ 0 h 1314450"/>
                <a:gd name="connsiteX4" fmla="*/ 803275 w 1939925"/>
                <a:gd name="connsiteY4" fmla="*/ 15875 h 1314450"/>
                <a:gd name="connsiteX5" fmla="*/ 460375 w 1939925"/>
                <a:gd name="connsiteY5" fmla="*/ 533400 h 1314450"/>
                <a:gd name="connsiteX6" fmla="*/ 149225 w 1939925"/>
                <a:gd name="connsiteY6" fmla="*/ 523875 h 1314450"/>
                <a:gd name="connsiteX7" fmla="*/ 0 w 1939925"/>
                <a:gd name="connsiteY7" fmla="*/ 1092200 h 1314450"/>
                <a:gd name="connsiteX8" fmla="*/ 41275 w 1939925"/>
                <a:gd name="connsiteY8" fmla="*/ 1314450 h 1314450"/>
                <a:gd name="connsiteX9" fmla="*/ 517525 w 1939925"/>
                <a:gd name="connsiteY9" fmla="*/ 1203325 h 1314450"/>
                <a:gd name="connsiteX10" fmla="*/ 1219200 w 1939925"/>
                <a:gd name="connsiteY10" fmla="*/ 752475 h 1314450"/>
                <a:gd name="connsiteX11" fmla="*/ 1590675 w 1939925"/>
                <a:gd name="connsiteY11" fmla="*/ 793750 h 1314450"/>
                <a:gd name="connsiteX12" fmla="*/ 1558925 w 1939925"/>
                <a:gd name="connsiteY12" fmla="*/ 746125 h 1314450"/>
                <a:gd name="connsiteX13" fmla="*/ 1539875 w 1939925"/>
                <a:gd name="connsiteY13" fmla="*/ 660400 h 1314450"/>
                <a:gd name="connsiteX14" fmla="*/ 1577975 w 1939925"/>
                <a:gd name="connsiteY14" fmla="*/ 615950 h 1314450"/>
                <a:gd name="connsiteX15" fmla="*/ 1666875 w 1939925"/>
                <a:gd name="connsiteY15" fmla="*/ 590550 h 1314450"/>
                <a:gd name="connsiteX16" fmla="*/ 1654175 w 1939925"/>
                <a:gd name="connsiteY16" fmla="*/ 434975 h 1314450"/>
                <a:gd name="connsiteX17" fmla="*/ 1654175 w 1939925"/>
                <a:gd name="connsiteY17" fmla="*/ 434975 h 1314450"/>
                <a:gd name="connsiteX0" fmla="*/ 1939925 w 1939925"/>
                <a:gd name="connsiteY0" fmla="*/ 139700 h 1314450"/>
                <a:gd name="connsiteX1" fmla="*/ 1628775 w 1939925"/>
                <a:gd name="connsiteY1" fmla="*/ 136525 h 1314450"/>
                <a:gd name="connsiteX2" fmla="*/ 1489075 w 1939925"/>
                <a:gd name="connsiteY2" fmla="*/ 50800 h 1314450"/>
                <a:gd name="connsiteX3" fmla="*/ 1082675 w 1939925"/>
                <a:gd name="connsiteY3" fmla="*/ 0 h 1314450"/>
                <a:gd name="connsiteX4" fmla="*/ 803275 w 1939925"/>
                <a:gd name="connsiteY4" fmla="*/ 15875 h 1314450"/>
                <a:gd name="connsiteX5" fmla="*/ 460375 w 1939925"/>
                <a:gd name="connsiteY5" fmla="*/ 533400 h 1314450"/>
                <a:gd name="connsiteX6" fmla="*/ 149225 w 1939925"/>
                <a:gd name="connsiteY6" fmla="*/ 523875 h 1314450"/>
                <a:gd name="connsiteX7" fmla="*/ 0 w 1939925"/>
                <a:gd name="connsiteY7" fmla="*/ 1092200 h 1314450"/>
                <a:gd name="connsiteX8" fmla="*/ 41275 w 1939925"/>
                <a:gd name="connsiteY8" fmla="*/ 1314450 h 1314450"/>
                <a:gd name="connsiteX9" fmla="*/ 517525 w 1939925"/>
                <a:gd name="connsiteY9" fmla="*/ 1203325 h 1314450"/>
                <a:gd name="connsiteX10" fmla="*/ 1219200 w 1939925"/>
                <a:gd name="connsiteY10" fmla="*/ 752475 h 1314450"/>
                <a:gd name="connsiteX11" fmla="*/ 1590675 w 1939925"/>
                <a:gd name="connsiteY11" fmla="*/ 793750 h 1314450"/>
                <a:gd name="connsiteX12" fmla="*/ 1558925 w 1939925"/>
                <a:gd name="connsiteY12" fmla="*/ 746125 h 1314450"/>
                <a:gd name="connsiteX13" fmla="*/ 1539875 w 1939925"/>
                <a:gd name="connsiteY13" fmla="*/ 660400 h 1314450"/>
                <a:gd name="connsiteX14" fmla="*/ 1577975 w 1939925"/>
                <a:gd name="connsiteY14" fmla="*/ 615950 h 1314450"/>
                <a:gd name="connsiteX15" fmla="*/ 1666875 w 1939925"/>
                <a:gd name="connsiteY15" fmla="*/ 590550 h 1314450"/>
                <a:gd name="connsiteX16" fmla="*/ 1654175 w 1939925"/>
                <a:gd name="connsiteY16" fmla="*/ 434975 h 1314450"/>
                <a:gd name="connsiteX17" fmla="*/ 1654175 w 1939925"/>
                <a:gd name="connsiteY17" fmla="*/ 434975 h 1314450"/>
                <a:gd name="connsiteX18" fmla="*/ 1651000 w 1939925"/>
                <a:gd name="connsiteY18" fmla="*/ 428625 h 1314450"/>
                <a:gd name="connsiteX0" fmla="*/ 1939925 w 1943100"/>
                <a:gd name="connsiteY0" fmla="*/ 139700 h 1314450"/>
                <a:gd name="connsiteX1" fmla="*/ 1628775 w 1943100"/>
                <a:gd name="connsiteY1" fmla="*/ 136525 h 1314450"/>
                <a:gd name="connsiteX2" fmla="*/ 1489075 w 1943100"/>
                <a:gd name="connsiteY2" fmla="*/ 50800 h 1314450"/>
                <a:gd name="connsiteX3" fmla="*/ 1082675 w 1943100"/>
                <a:gd name="connsiteY3" fmla="*/ 0 h 1314450"/>
                <a:gd name="connsiteX4" fmla="*/ 803275 w 1943100"/>
                <a:gd name="connsiteY4" fmla="*/ 15875 h 1314450"/>
                <a:gd name="connsiteX5" fmla="*/ 460375 w 1943100"/>
                <a:gd name="connsiteY5" fmla="*/ 533400 h 1314450"/>
                <a:gd name="connsiteX6" fmla="*/ 149225 w 1943100"/>
                <a:gd name="connsiteY6" fmla="*/ 523875 h 1314450"/>
                <a:gd name="connsiteX7" fmla="*/ 0 w 1943100"/>
                <a:gd name="connsiteY7" fmla="*/ 1092200 h 1314450"/>
                <a:gd name="connsiteX8" fmla="*/ 41275 w 1943100"/>
                <a:gd name="connsiteY8" fmla="*/ 1314450 h 1314450"/>
                <a:gd name="connsiteX9" fmla="*/ 517525 w 1943100"/>
                <a:gd name="connsiteY9" fmla="*/ 1203325 h 1314450"/>
                <a:gd name="connsiteX10" fmla="*/ 1219200 w 1943100"/>
                <a:gd name="connsiteY10" fmla="*/ 752475 h 1314450"/>
                <a:gd name="connsiteX11" fmla="*/ 1590675 w 1943100"/>
                <a:gd name="connsiteY11" fmla="*/ 793750 h 1314450"/>
                <a:gd name="connsiteX12" fmla="*/ 1558925 w 1943100"/>
                <a:gd name="connsiteY12" fmla="*/ 746125 h 1314450"/>
                <a:gd name="connsiteX13" fmla="*/ 1539875 w 1943100"/>
                <a:gd name="connsiteY13" fmla="*/ 660400 h 1314450"/>
                <a:gd name="connsiteX14" fmla="*/ 1577975 w 1943100"/>
                <a:gd name="connsiteY14" fmla="*/ 615950 h 1314450"/>
                <a:gd name="connsiteX15" fmla="*/ 1666875 w 1943100"/>
                <a:gd name="connsiteY15" fmla="*/ 590550 h 1314450"/>
                <a:gd name="connsiteX16" fmla="*/ 1654175 w 1943100"/>
                <a:gd name="connsiteY16" fmla="*/ 434975 h 1314450"/>
                <a:gd name="connsiteX17" fmla="*/ 1654175 w 1943100"/>
                <a:gd name="connsiteY17" fmla="*/ 434975 h 1314450"/>
                <a:gd name="connsiteX18" fmla="*/ 1943100 w 1943100"/>
                <a:gd name="connsiteY18" fmla="*/ 146050 h 1314450"/>
                <a:gd name="connsiteX0" fmla="*/ 1939925 w 1943100"/>
                <a:gd name="connsiteY0" fmla="*/ 139700 h 1314450"/>
                <a:gd name="connsiteX1" fmla="*/ 1628775 w 1943100"/>
                <a:gd name="connsiteY1" fmla="*/ 136525 h 1314450"/>
                <a:gd name="connsiteX2" fmla="*/ 1489075 w 1943100"/>
                <a:gd name="connsiteY2" fmla="*/ 50800 h 1314450"/>
                <a:gd name="connsiteX3" fmla="*/ 1082675 w 1943100"/>
                <a:gd name="connsiteY3" fmla="*/ 0 h 1314450"/>
                <a:gd name="connsiteX4" fmla="*/ 803275 w 1943100"/>
                <a:gd name="connsiteY4" fmla="*/ 15875 h 1314450"/>
                <a:gd name="connsiteX5" fmla="*/ 460375 w 1943100"/>
                <a:gd name="connsiteY5" fmla="*/ 533400 h 1314450"/>
                <a:gd name="connsiteX6" fmla="*/ 149225 w 1943100"/>
                <a:gd name="connsiteY6" fmla="*/ 523875 h 1314450"/>
                <a:gd name="connsiteX7" fmla="*/ 0 w 1943100"/>
                <a:gd name="connsiteY7" fmla="*/ 1092200 h 1314450"/>
                <a:gd name="connsiteX8" fmla="*/ 41275 w 1943100"/>
                <a:gd name="connsiteY8" fmla="*/ 1314450 h 1314450"/>
                <a:gd name="connsiteX9" fmla="*/ 1219200 w 1943100"/>
                <a:gd name="connsiteY9" fmla="*/ 752475 h 1314450"/>
                <a:gd name="connsiteX10" fmla="*/ 1590675 w 1943100"/>
                <a:gd name="connsiteY10" fmla="*/ 793750 h 1314450"/>
                <a:gd name="connsiteX11" fmla="*/ 1558925 w 1943100"/>
                <a:gd name="connsiteY11" fmla="*/ 746125 h 1314450"/>
                <a:gd name="connsiteX12" fmla="*/ 1539875 w 1943100"/>
                <a:gd name="connsiteY12" fmla="*/ 660400 h 1314450"/>
                <a:gd name="connsiteX13" fmla="*/ 1577975 w 1943100"/>
                <a:gd name="connsiteY13" fmla="*/ 615950 h 1314450"/>
                <a:gd name="connsiteX14" fmla="*/ 1666875 w 1943100"/>
                <a:gd name="connsiteY14" fmla="*/ 590550 h 1314450"/>
                <a:gd name="connsiteX15" fmla="*/ 1654175 w 1943100"/>
                <a:gd name="connsiteY15" fmla="*/ 434975 h 1314450"/>
                <a:gd name="connsiteX16" fmla="*/ 1654175 w 1943100"/>
                <a:gd name="connsiteY16" fmla="*/ 434975 h 1314450"/>
                <a:gd name="connsiteX17" fmla="*/ 1943100 w 1943100"/>
                <a:gd name="connsiteY17" fmla="*/ 146050 h 1314450"/>
                <a:gd name="connsiteX0" fmla="*/ 1939925 w 1943100"/>
                <a:gd name="connsiteY0" fmla="*/ 139700 h 1092200"/>
                <a:gd name="connsiteX1" fmla="*/ 1628775 w 1943100"/>
                <a:gd name="connsiteY1" fmla="*/ 136525 h 1092200"/>
                <a:gd name="connsiteX2" fmla="*/ 1489075 w 1943100"/>
                <a:gd name="connsiteY2" fmla="*/ 50800 h 1092200"/>
                <a:gd name="connsiteX3" fmla="*/ 1082675 w 1943100"/>
                <a:gd name="connsiteY3" fmla="*/ 0 h 1092200"/>
                <a:gd name="connsiteX4" fmla="*/ 803275 w 1943100"/>
                <a:gd name="connsiteY4" fmla="*/ 15875 h 1092200"/>
                <a:gd name="connsiteX5" fmla="*/ 460375 w 1943100"/>
                <a:gd name="connsiteY5" fmla="*/ 533400 h 1092200"/>
                <a:gd name="connsiteX6" fmla="*/ 149225 w 1943100"/>
                <a:gd name="connsiteY6" fmla="*/ 523875 h 1092200"/>
                <a:gd name="connsiteX7" fmla="*/ 0 w 1943100"/>
                <a:gd name="connsiteY7" fmla="*/ 1092200 h 1092200"/>
                <a:gd name="connsiteX8" fmla="*/ 1219200 w 1943100"/>
                <a:gd name="connsiteY8" fmla="*/ 752475 h 1092200"/>
                <a:gd name="connsiteX9" fmla="*/ 1590675 w 1943100"/>
                <a:gd name="connsiteY9" fmla="*/ 793750 h 1092200"/>
                <a:gd name="connsiteX10" fmla="*/ 1558925 w 1943100"/>
                <a:gd name="connsiteY10" fmla="*/ 746125 h 1092200"/>
                <a:gd name="connsiteX11" fmla="*/ 1539875 w 1943100"/>
                <a:gd name="connsiteY11" fmla="*/ 660400 h 1092200"/>
                <a:gd name="connsiteX12" fmla="*/ 1577975 w 1943100"/>
                <a:gd name="connsiteY12" fmla="*/ 615950 h 1092200"/>
                <a:gd name="connsiteX13" fmla="*/ 1666875 w 1943100"/>
                <a:gd name="connsiteY13" fmla="*/ 590550 h 1092200"/>
                <a:gd name="connsiteX14" fmla="*/ 1654175 w 1943100"/>
                <a:gd name="connsiteY14" fmla="*/ 434975 h 1092200"/>
                <a:gd name="connsiteX15" fmla="*/ 1654175 w 1943100"/>
                <a:gd name="connsiteY15" fmla="*/ 434975 h 1092200"/>
                <a:gd name="connsiteX16" fmla="*/ 1943100 w 1943100"/>
                <a:gd name="connsiteY16" fmla="*/ 146050 h 1092200"/>
                <a:gd name="connsiteX0" fmla="*/ 1905000 w 1908175"/>
                <a:gd name="connsiteY0" fmla="*/ 139700 h 914400"/>
                <a:gd name="connsiteX1" fmla="*/ 1593850 w 1908175"/>
                <a:gd name="connsiteY1" fmla="*/ 136525 h 914400"/>
                <a:gd name="connsiteX2" fmla="*/ 1454150 w 1908175"/>
                <a:gd name="connsiteY2" fmla="*/ 50800 h 914400"/>
                <a:gd name="connsiteX3" fmla="*/ 1047750 w 1908175"/>
                <a:gd name="connsiteY3" fmla="*/ 0 h 914400"/>
                <a:gd name="connsiteX4" fmla="*/ 768350 w 1908175"/>
                <a:gd name="connsiteY4" fmla="*/ 15875 h 914400"/>
                <a:gd name="connsiteX5" fmla="*/ 425450 w 1908175"/>
                <a:gd name="connsiteY5" fmla="*/ 533400 h 914400"/>
                <a:gd name="connsiteX6" fmla="*/ 114300 w 1908175"/>
                <a:gd name="connsiteY6" fmla="*/ 523875 h 914400"/>
                <a:gd name="connsiteX7" fmla="*/ 0 w 1908175"/>
                <a:gd name="connsiteY7" fmla="*/ 914400 h 914400"/>
                <a:gd name="connsiteX8" fmla="*/ 1184275 w 1908175"/>
                <a:gd name="connsiteY8" fmla="*/ 752475 h 914400"/>
                <a:gd name="connsiteX9" fmla="*/ 1555750 w 1908175"/>
                <a:gd name="connsiteY9" fmla="*/ 793750 h 914400"/>
                <a:gd name="connsiteX10" fmla="*/ 1524000 w 1908175"/>
                <a:gd name="connsiteY10" fmla="*/ 746125 h 914400"/>
                <a:gd name="connsiteX11" fmla="*/ 1504950 w 1908175"/>
                <a:gd name="connsiteY11" fmla="*/ 660400 h 914400"/>
                <a:gd name="connsiteX12" fmla="*/ 1543050 w 1908175"/>
                <a:gd name="connsiteY12" fmla="*/ 615950 h 914400"/>
                <a:gd name="connsiteX13" fmla="*/ 1631950 w 1908175"/>
                <a:gd name="connsiteY13" fmla="*/ 590550 h 914400"/>
                <a:gd name="connsiteX14" fmla="*/ 1619250 w 1908175"/>
                <a:gd name="connsiteY14" fmla="*/ 434975 h 914400"/>
                <a:gd name="connsiteX15" fmla="*/ 1619250 w 1908175"/>
                <a:gd name="connsiteY15" fmla="*/ 434975 h 914400"/>
                <a:gd name="connsiteX16" fmla="*/ 1908175 w 1908175"/>
                <a:gd name="connsiteY16" fmla="*/ 146050 h 914400"/>
                <a:gd name="connsiteX0" fmla="*/ 1924050 w 1927225"/>
                <a:gd name="connsiteY0" fmla="*/ 139700 h 996950"/>
                <a:gd name="connsiteX1" fmla="*/ 1612900 w 1927225"/>
                <a:gd name="connsiteY1" fmla="*/ 136525 h 996950"/>
                <a:gd name="connsiteX2" fmla="*/ 1473200 w 1927225"/>
                <a:gd name="connsiteY2" fmla="*/ 50800 h 996950"/>
                <a:gd name="connsiteX3" fmla="*/ 1066800 w 1927225"/>
                <a:gd name="connsiteY3" fmla="*/ 0 h 996950"/>
                <a:gd name="connsiteX4" fmla="*/ 787400 w 1927225"/>
                <a:gd name="connsiteY4" fmla="*/ 15875 h 996950"/>
                <a:gd name="connsiteX5" fmla="*/ 444500 w 1927225"/>
                <a:gd name="connsiteY5" fmla="*/ 533400 h 996950"/>
                <a:gd name="connsiteX6" fmla="*/ 133350 w 1927225"/>
                <a:gd name="connsiteY6" fmla="*/ 523875 h 996950"/>
                <a:gd name="connsiteX7" fmla="*/ 0 w 1927225"/>
                <a:gd name="connsiteY7" fmla="*/ 996950 h 996950"/>
                <a:gd name="connsiteX8" fmla="*/ 1203325 w 1927225"/>
                <a:gd name="connsiteY8" fmla="*/ 752475 h 996950"/>
                <a:gd name="connsiteX9" fmla="*/ 1574800 w 1927225"/>
                <a:gd name="connsiteY9" fmla="*/ 793750 h 996950"/>
                <a:gd name="connsiteX10" fmla="*/ 1543050 w 1927225"/>
                <a:gd name="connsiteY10" fmla="*/ 746125 h 996950"/>
                <a:gd name="connsiteX11" fmla="*/ 1524000 w 1927225"/>
                <a:gd name="connsiteY11" fmla="*/ 660400 h 996950"/>
                <a:gd name="connsiteX12" fmla="*/ 1562100 w 1927225"/>
                <a:gd name="connsiteY12" fmla="*/ 615950 h 996950"/>
                <a:gd name="connsiteX13" fmla="*/ 1651000 w 1927225"/>
                <a:gd name="connsiteY13" fmla="*/ 590550 h 996950"/>
                <a:gd name="connsiteX14" fmla="*/ 1638300 w 1927225"/>
                <a:gd name="connsiteY14" fmla="*/ 434975 h 996950"/>
                <a:gd name="connsiteX15" fmla="*/ 1638300 w 1927225"/>
                <a:gd name="connsiteY15" fmla="*/ 434975 h 996950"/>
                <a:gd name="connsiteX16" fmla="*/ 1927225 w 1927225"/>
                <a:gd name="connsiteY16" fmla="*/ 146050 h 996950"/>
                <a:gd name="connsiteX0" fmla="*/ 1908175 w 1911350"/>
                <a:gd name="connsiteY0" fmla="*/ 139700 h 914400"/>
                <a:gd name="connsiteX1" fmla="*/ 1597025 w 1911350"/>
                <a:gd name="connsiteY1" fmla="*/ 136525 h 914400"/>
                <a:gd name="connsiteX2" fmla="*/ 1457325 w 1911350"/>
                <a:gd name="connsiteY2" fmla="*/ 50800 h 914400"/>
                <a:gd name="connsiteX3" fmla="*/ 1050925 w 1911350"/>
                <a:gd name="connsiteY3" fmla="*/ 0 h 914400"/>
                <a:gd name="connsiteX4" fmla="*/ 771525 w 1911350"/>
                <a:gd name="connsiteY4" fmla="*/ 15875 h 914400"/>
                <a:gd name="connsiteX5" fmla="*/ 428625 w 1911350"/>
                <a:gd name="connsiteY5" fmla="*/ 533400 h 914400"/>
                <a:gd name="connsiteX6" fmla="*/ 117475 w 1911350"/>
                <a:gd name="connsiteY6" fmla="*/ 523875 h 914400"/>
                <a:gd name="connsiteX7" fmla="*/ 0 w 1911350"/>
                <a:gd name="connsiteY7" fmla="*/ 914400 h 914400"/>
                <a:gd name="connsiteX8" fmla="*/ 1187450 w 1911350"/>
                <a:gd name="connsiteY8" fmla="*/ 752475 h 914400"/>
                <a:gd name="connsiteX9" fmla="*/ 1558925 w 1911350"/>
                <a:gd name="connsiteY9" fmla="*/ 793750 h 914400"/>
                <a:gd name="connsiteX10" fmla="*/ 1527175 w 1911350"/>
                <a:gd name="connsiteY10" fmla="*/ 746125 h 914400"/>
                <a:gd name="connsiteX11" fmla="*/ 1508125 w 1911350"/>
                <a:gd name="connsiteY11" fmla="*/ 660400 h 914400"/>
                <a:gd name="connsiteX12" fmla="*/ 1546225 w 1911350"/>
                <a:gd name="connsiteY12" fmla="*/ 615950 h 914400"/>
                <a:gd name="connsiteX13" fmla="*/ 1635125 w 1911350"/>
                <a:gd name="connsiteY13" fmla="*/ 590550 h 914400"/>
                <a:gd name="connsiteX14" fmla="*/ 1622425 w 1911350"/>
                <a:gd name="connsiteY14" fmla="*/ 434975 h 914400"/>
                <a:gd name="connsiteX15" fmla="*/ 1622425 w 1911350"/>
                <a:gd name="connsiteY15" fmla="*/ 434975 h 914400"/>
                <a:gd name="connsiteX16" fmla="*/ 1911350 w 1911350"/>
                <a:gd name="connsiteY16" fmla="*/ 146050 h 914400"/>
                <a:gd name="connsiteX0" fmla="*/ 1908177 w 1911352"/>
                <a:gd name="connsiteY0" fmla="*/ 139700 h 914400"/>
                <a:gd name="connsiteX1" fmla="*/ 1597027 w 1911352"/>
                <a:gd name="connsiteY1" fmla="*/ 136525 h 914400"/>
                <a:gd name="connsiteX2" fmla="*/ 1457327 w 1911352"/>
                <a:gd name="connsiteY2" fmla="*/ 50800 h 914400"/>
                <a:gd name="connsiteX3" fmla="*/ 1050927 w 1911352"/>
                <a:gd name="connsiteY3" fmla="*/ 0 h 914400"/>
                <a:gd name="connsiteX4" fmla="*/ 771527 w 1911352"/>
                <a:gd name="connsiteY4" fmla="*/ 15875 h 914400"/>
                <a:gd name="connsiteX5" fmla="*/ 428627 w 1911352"/>
                <a:gd name="connsiteY5" fmla="*/ 533400 h 914400"/>
                <a:gd name="connsiteX6" fmla="*/ 117477 w 1911352"/>
                <a:gd name="connsiteY6" fmla="*/ 523875 h 914400"/>
                <a:gd name="connsiteX7" fmla="*/ 2 w 1911352"/>
                <a:gd name="connsiteY7" fmla="*/ 914400 h 914400"/>
                <a:gd name="connsiteX8" fmla="*/ 0 w 1911352"/>
                <a:gd name="connsiteY8" fmla="*/ 911225 h 914400"/>
                <a:gd name="connsiteX9" fmla="*/ 1187452 w 1911352"/>
                <a:gd name="connsiteY9" fmla="*/ 752475 h 914400"/>
                <a:gd name="connsiteX10" fmla="*/ 1558927 w 1911352"/>
                <a:gd name="connsiteY10" fmla="*/ 793750 h 914400"/>
                <a:gd name="connsiteX11" fmla="*/ 1527177 w 1911352"/>
                <a:gd name="connsiteY11" fmla="*/ 746125 h 914400"/>
                <a:gd name="connsiteX12" fmla="*/ 1508127 w 1911352"/>
                <a:gd name="connsiteY12" fmla="*/ 660400 h 914400"/>
                <a:gd name="connsiteX13" fmla="*/ 1546227 w 1911352"/>
                <a:gd name="connsiteY13" fmla="*/ 615950 h 914400"/>
                <a:gd name="connsiteX14" fmla="*/ 1635127 w 1911352"/>
                <a:gd name="connsiteY14" fmla="*/ 590550 h 914400"/>
                <a:gd name="connsiteX15" fmla="*/ 1622427 w 1911352"/>
                <a:gd name="connsiteY15" fmla="*/ 434975 h 914400"/>
                <a:gd name="connsiteX16" fmla="*/ 1622427 w 1911352"/>
                <a:gd name="connsiteY16" fmla="*/ 434975 h 914400"/>
                <a:gd name="connsiteX17" fmla="*/ 1911352 w 1911352"/>
                <a:gd name="connsiteY17" fmla="*/ 146050 h 914400"/>
                <a:gd name="connsiteX0" fmla="*/ 1924052 w 1927227"/>
                <a:gd name="connsiteY0" fmla="*/ 139700 h 1009658"/>
                <a:gd name="connsiteX1" fmla="*/ 1612902 w 1927227"/>
                <a:gd name="connsiteY1" fmla="*/ 136525 h 1009658"/>
                <a:gd name="connsiteX2" fmla="*/ 1473202 w 1927227"/>
                <a:gd name="connsiteY2" fmla="*/ 50800 h 1009658"/>
                <a:gd name="connsiteX3" fmla="*/ 1066802 w 1927227"/>
                <a:gd name="connsiteY3" fmla="*/ 0 h 1009658"/>
                <a:gd name="connsiteX4" fmla="*/ 787402 w 1927227"/>
                <a:gd name="connsiteY4" fmla="*/ 15875 h 1009658"/>
                <a:gd name="connsiteX5" fmla="*/ 444502 w 1927227"/>
                <a:gd name="connsiteY5" fmla="*/ 533400 h 1009658"/>
                <a:gd name="connsiteX6" fmla="*/ 133352 w 1927227"/>
                <a:gd name="connsiteY6" fmla="*/ 523875 h 1009658"/>
                <a:gd name="connsiteX7" fmla="*/ 15877 w 1927227"/>
                <a:gd name="connsiteY7" fmla="*/ 914400 h 1009658"/>
                <a:gd name="connsiteX8" fmla="*/ 0 w 1927227"/>
                <a:gd name="connsiteY8" fmla="*/ 1009650 h 1009658"/>
                <a:gd name="connsiteX9" fmla="*/ 1203327 w 1927227"/>
                <a:gd name="connsiteY9" fmla="*/ 752475 h 1009658"/>
                <a:gd name="connsiteX10" fmla="*/ 1574802 w 1927227"/>
                <a:gd name="connsiteY10" fmla="*/ 793750 h 1009658"/>
                <a:gd name="connsiteX11" fmla="*/ 1543052 w 1927227"/>
                <a:gd name="connsiteY11" fmla="*/ 746125 h 1009658"/>
                <a:gd name="connsiteX12" fmla="*/ 1524002 w 1927227"/>
                <a:gd name="connsiteY12" fmla="*/ 660400 h 1009658"/>
                <a:gd name="connsiteX13" fmla="*/ 1562102 w 1927227"/>
                <a:gd name="connsiteY13" fmla="*/ 615950 h 1009658"/>
                <a:gd name="connsiteX14" fmla="*/ 1651002 w 1927227"/>
                <a:gd name="connsiteY14" fmla="*/ 590550 h 1009658"/>
                <a:gd name="connsiteX15" fmla="*/ 1638302 w 1927227"/>
                <a:gd name="connsiteY15" fmla="*/ 434975 h 1009658"/>
                <a:gd name="connsiteX16" fmla="*/ 1638302 w 1927227"/>
                <a:gd name="connsiteY16" fmla="*/ 434975 h 1009658"/>
                <a:gd name="connsiteX17" fmla="*/ 1927227 w 1927227"/>
                <a:gd name="connsiteY17" fmla="*/ 146050 h 1009658"/>
                <a:gd name="connsiteX0" fmla="*/ 1924052 w 2120902"/>
                <a:gd name="connsiteY0" fmla="*/ 139700 h 1009658"/>
                <a:gd name="connsiteX1" fmla="*/ 2120902 w 2120902"/>
                <a:gd name="connsiteY1" fmla="*/ 146050 h 1009658"/>
                <a:gd name="connsiteX2" fmla="*/ 1473202 w 2120902"/>
                <a:gd name="connsiteY2" fmla="*/ 50800 h 1009658"/>
                <a:gd name="connsiteX3" fmla="*/ 1066802 w 2120902"/>
                <a:gd name="connsiteY3" fmla="*/ 0 h 1009658"/>
                <a:gd name="connsiteX4" fmla="*/ 787402 w 2120902"/>
                <a:gd name="connsiteY4" fmla="*/ 15875 h 1009658"/>
                <a:gd name="connsiteX5" fmla="*/ 444502 w 2120902"/>
                <a:gd name="connsiteY5" fmla="*/ 533400 h 1009658"/>
                <a:gd name="connsiteX6" fmla="*/ 133352 w 2120902"/>
                <a:gd name="connsiteY6" fmla="*/ 523875 h 1009658"/>
                <a:gd name="connsiteX7" fmla="*/ 15877 w 2120902"/>
                <a:gd name="connsiteY7" fmla="*/ 914400 h 1009658"/>
                <a:gd name="connsiteX8" fmla="*/ 0 w 2120902"/>
                <a:gd name="connsiteY8" fmla="*/ 1009650 h 1009658"/>
                <a:gd name="connsiteX9" fmla="*/ 1203327 w 2120902"/>
                <a:gd name="connsiteY9" fmla="*/ 752475 h 1009658"/>
                <a:gd name="connsiteX10" fmla="*/ 1574802 w 2120902"/>
                <a:gd name="connsiteY10" fmla="*/ 793750 h 1009658"/>
                <a:gd name="connsiteX11" fmla="*/ 1543052 w 2120902"/>
                <a:gd name="connsiteY11" fmla="*/ 746125 h 1009658"/>
                <a:gd name="connsiteX12" fmla="*/ 1524002 w 2120902"/>
                <a:gd name="connsiteY12" fmla="*/ 660400 h 1009658"/>
                <a:gd name="connsiteX13" fmla="*/ 1562102 w 2120902"/>
                <a:gd name="connsiteY13" fmla="*/ 615950 h 1009658"/>
                <a:gd name="connsiteX14" fmla="*/ 1651002 w 2120902"/>
                <a:gd name="connsiteY14" fmla="*/ 590550 h 1009658"/>
                <a:gd name="connsiteX15" fmla="*/ 1638302 w 2120902"/>
                <a:gd name="connsiteY15" fmla="*/ 434975 h 1009658"/>
                <a:gd name="connsiteX16" fmla="*/ 1638302 w 2120902"/>
                <a:gd name="connsiteY16" fmla="*/ 434975 h 1009658"/>
                <a:gd name="connsiteX17" fmla="*/ 1927227 w 2120902"/>
                <a:gd name="connsiteY17" fmla="*/ 146050 h 1009658"/>
                <a:gd name="connsiteX0" fmla="*/ 1924052 w 2422527"/>
                <a:gd name="connsiteY0" fmla="*/ 158750 h 1028708"/>
                <a:gd name="connsiteX1" fmla="*/ 2120902 w 2422527"/>
                <a:gd name="connsiteY1" fmla="*/ 165100 h 1028708"/>
                <a:gd name="connsiteX2" fmla="*/ 2422527 w 2422527"/>
                <a:gd name="connsiteY2" fmla="*/ 0 h 1028708"/>
                <a:gd name="connsiteX3" fmla="*/ 1066802 w 2422527"/>
                <a:gd name="connsiteY3" fmla="*/ 19050 h 1028708"/>
                <a:gd name="connsiteX4" fmla="*/ 787402 w 2422527"/>
                <a:gd name="connsiteY4" fmla="*/ 34925 h 1028708"/>
                <a:gd name="connsiteX5" fmla="*/ 444502 w 2422527"/>
                <a:gd name="connsiteY5" fmla="*/ 552450 h 1028708"/>
                <a:gd name="connsiteX6" fmla="*/ 133352 w 2422527"/>
                <a:gd name="connsiteY6" fmla="*/ 542925 h 1028708"/>
                <a:gd name="connsiteX7" fmla="*/ 15877 w 2422527"/>
                <a:gd name="connsiteY7" fmla="*/ 933450 h 1028708"/>
                <a:gd name="connsiteX8" fmla="*/ 0 w 2422527"/>
                <a:gd name="connsiteY8" fmla="*/ 1028700 h 1028708"/>
                <a:gd name="connsiteX9" fmla="*/ 1203327 w 2422527"/>
                <a:gd name="connsiteY9" fmla="*/ 771525 h 1028708"/>
                <a:gd name="connsiteX10" fmla="*/ 1574802 w 2422527"/>
                <a:gd name="connsiteY10" fmla="*/ 812800 h 1028708"/>
                <a:gd name="connsiteX11" fmla="*/ 1543052 w 2422527"/>
                <a:gd name="connsiteY11" fmla="*/ 765175 h 1028708"/>
                <a:gd name="connsiteX12" fmla="*/ 1524002 w 2422527"/>
                <a:gd name="connsiteY12" fmla="*/ 679450 h 1028708"/>
                <a:gd name="connsiteX13" fmla="*/ 1562102 w 2422527"/>
                <a:gd name="connsiteY13" fmla="*/ 635000 h 1028708"/>
                <a:gd name="connsiteX14" fmla="*/ 1651002 w 2422527"/>
                <a:gd name="connsiteY14" fmla="*/ 609600 h 1028708"/>
                <a:gd name="connsiteX15" fmla="*/ 1638302 w 2422527"/>
                <a:gd name="connsiteY15" fmla="*/ 454025 h 1028708"/>
                <a:gd name="connsiteX16" fmla="*/ 1638302 w 2422527"/>
                <a:gd name="connsiteY16" fmla="*/ 454025 h 1028708"/>
                <a:gd name="connsiteX17" fmla="*/ 1927227 w 2422527"/>
                <a:gd name="connsiteY17" fmla="*/ 165100 h 1028708"/>
                <a:gd name="connsiteX0" fmla="*/ 1924052 w 2784477"/>
                <a:gd name="connsiteY0" fmla="*/ 200025 h 1069983"/>
                <a:gd name="connsiteX1" fmla="*/ 2120902 w 2784477"/>
                <a:gd name="connsiteY1" fmla="*/ 206375 h 1069983"/>
                <a:gd name="connsiteX2" fmla="*/ 2422527 w 2784477"/>
                <a:gd name="connsiteY2" fmla="*/ 41275 h 1069983"/>
                <a:gd name="connsiteX3" fmla="*/ 2784477 w 2784477"/>
                <a:gd name="connsiteY3" fmla="*/ 0 h 1069983"/>
                <a:gd name="connsiteX4" fmla="*/ 787402 w 2784477"/>
                <a:gd name="connsiteY4" fmla="*/ 76200 h 1069983"/>
                <a:gd name="connsiteX5" fmla="*/ 444502 w 2784477"/>
                <a:gd name="connsiteY5" fmla="*/ 593725 h 1069983"/>
                <a:gd name="connsiteX6" fmla="*/ 133352 w 2784477"/>
                <a:gd name="connsiteY6" fmla="*/ 584200 h 1069983"/>
                <a:gd name="connsiteX7" fmla="*/ 15877 w 2784477"/>
                <a:gd name="connsiteY7" fmla="*/ 974725 h 1069983"/>
                <a:gd name="connsiteX8" fmla="*/ 0 w 2784477"/>
                <a:gd name="connsiteY8" fmla="*/ 1069975 h 1069983"/>
                <a:gd name="connsiteX9" fmla="*/ 1203327 w 2784477"/>
                <a:gd name="connsiteY9" fmla="*/ 812800 h 1069983"/>
                <a:gd name="connsiteX10" fmla="*/ 1574802 w 2784477"/>
                <a:gd name="connsiteY10" fmla="*/ 854075 h 1069983"/>
                <a:gd name="connsiteX11" fmla="*/ 1543052 w 2784477"/>
                <a:gd name="connsiteY11" fmla="*/ 806450 h 1069983"/>
                <a:gd name="connsiteX12" fmla="*/ 1524002 w 2784477"/>
                <a:gd name="connsiteY12" fmla="*/ 720725 h 1069983"/>
                <a:gd name="connsiteX13" fmla="*/ 1562102 w 2784477"/>
                <a:gd name="connsiteY13" fmla="*/ 676275 h 1069983"/>
                <a:gd name="connsiteX14" fmla="*/ 1651002 w 2784477"/>
                <a:gd name="connsiteY14" fmla="*/ 650875 h 1069983"/>
                <a:gd name="connsiteX15" fmla="*/ 1638302 w 2784477"/>
                <a:gd name="connsiteY15" fmla="*/ 495300 h 1069983"/>
                <a:gd name="connsiteX16" fmla="*/ 1638302 w 2784477"/>
                <a:gd name="connsiteY16" fmla="*/ 495300 h 1069983"/>
                <a:gd name="connsiteX17" fmla="*/ 1927227 w 2784477"/>
                <a:gd name="connsiteY17" fmla="*/ 206375 h 1069983"/>
                <a:gd name="connsiteX0" fmla="*/ 1924052 w 2793458"/>
                <a:gd name="connsiteY0" fmla="*/ 679502 h 1549460"/>
                <a:gd name="connsiteX1" fmla="*/ 2120902 w 2793458"/>
                <a:gd name="connsiteY1" fmla="*/ 685852 h 1549460"/>
                <a:gd name="connsiteX2" fmla="*/ 2422527 w 2793458"/>
                <a:gd name="connsiteY2" fmla="*/ 520752 h 1549460"/>
                <a:gd name="connsiteX3" fmla="*/ 2784477 w 2793458"/>
                <a:gd name="connsiteY3" fmla="*/ 479477 h 1549460"/>
                <a:gd name="connsiteX4" fmla="*/ 2644777 w 2793458"/>
                <a:gd name="connsiteY4" fmla="*/ 52 h 1549460"/>
                <a:gd name="connsiteX5" fmla="*/ 444502 w 2793458"/>
                <a:gd name="connsiteY5" fmla="*/ 1073202 h 1549460"/>
                <a:gd name="connsiteX6" fmla="*/ 133352 w 2793458"/>
                <a:gd name="connsiteY6" fmla="*/ 1063677 h 1549460"/>
                <a:gd name="connsiteX7" fmla="*/ 15877 w 2793458"/>
                <a:gd name="connsiteY7" fmla="*/ 1454202 h 1549460"/>
                <a:gd name="connsiteX8" fmla="*/ 0 w 2793458"/>
                <a:gd name="connsiteY8" fmla="*/ 1549452 h 1549460"/>
                <a:gd name="connsiteX9" fmla="*/ 1203327 w 2793458"/>
                <a:gd name="connsiteY9" fmla="*/ 1292277 h 1549460"/>
                <a:gd name="connsiteX10" fmla="*/ 1574802 w 2793458"/>
                <a:gd name="connsiteY10" fmla="*/ 1333552 h 1549460"/>
                <a:gd name="connsiteX11" fmla="*/ 1543052 w 2793458"/>
                <a:gd name="connsiteY11" fmla="*/ 1285927 h 1549460"/>
                <a:gd name="connsiteX12" fmla="*/ 1524002 w 2793458"/>
                <a:gd name="connsiteY12" fmla="*/ 1200202 h 1549460"/>
                <a:gd name="connsiteX13" fmla="*/ 1562102 w 2793458"/>
                <a:gd name="connsiteY13" fmla="*/ 1155752 h 1549460"/>
                <a:gd name="connsiteX14" fmla="*/ 1651002 w 2793458"/>
                <a:gd name="connsiteY14" fmla="*/ 1130352 h 1549460"/>
                <a:gd name="connsiteX15" fmla="*/ 1638302 w 2793458"/>
                <a:gd name="connsiteY15" fmla="*/ 974777 h 1549460"/>
                <a:gd name="connsiteX16" fmla="*/ 1638302 w 2793458"/>
                <a:gd name="connsiteY16" fmla="*/ 974777 h 1549460"/>
                <a:gd name="connsiteX17" fmla="*/ 1927227 w 2793458"/>
                <a:gd name="connsiteY17" fmla="*/ 685852 h 1549460"/>
                <a:gd name="connsiteX0" fmla="*/ 1924052 w 2789381"/>
                <a:gd name="connsiteY0" fmla="*/ 679696 h 1549654"/>
                <a:gd name="connsiteX1" fmla="*/ 2120902 w 2789381"/>
                <a:gd name="connsiteY1" fmla="*/ 686046 h 1549654"/>
                <a:gd name="connsiteX2" fmla="*/ 2422527 w 2789381"/>
                <a:gd name="connsiteY2" fmla="*/ 520946 h 1549654"/>
                <a:gd name="connsiteX3" fmla="*/ 2784477 w 2789381"/>
                <a:gd name="connsiteY3" fmla="*/ 479671 h 1549654"/>
                <a:gd name="connsiteX4" fmla="*/ 2644777 w 2789381"/>
                <a:gd name="connsiteY4" fmla="*/ 246 h 1549654"/>
                <a:gd name="connsiteX5" fmla="*/ 444502 w 2789381"/>
                <a:gd name="connsiteY5" fmla="*/ 1073396 h 1549654"/>
                <a:gd name="connsiteX6" fmla="*/ 133352 w 2789381"/>
                <a:gd name="connsiteY6" fmla="*/ 1063871 h 1549654"/>
                <a:gd name="connsiteX7" fmla="*/ 15877 w 2789381"/>
                <a:gd name="connsiteY7" fmla="*/ 1454396 h 1549654"/>
                <a:gd name="connsiteX8" fmla="*/ 0 w 2789381"/>
                <a:gd name="connsiteY8" fmla="*/ 1549646 h 1549654"/>
                <a:gd name="connsiteX9" fmla="*/ 1203327 w 2789381"/>
                <a:gd name="connsiteY9" fmla="*/ 1292471 h 1549654"/>
                <a:gd name="connsiteX10" fmla="*/ 1574802 w 2789381"/>
                <a:gd name="connsiteY10" fmla="*/ 1333746 h 1549654"/>
                <a:gd name="connsiteX11" fmla="*/ 1543052 w 2789381"/>
                <a:gd name="connsiteY11" fmla="*/ 1286121 h 1549654"/>
                <a:gd name="connsiteX12" fmla="*/ 1524002 w 2789381"/>
                <a:gd name="connsiteY12" fmla="*/ 1200396 h 1549654"/>
                <a:gd name="connsiteX13" fmla="*/ 1562102 w 2789381"/>
                <a:gd name="connsiteY13" fmla="*/ 1155946 h 1549654"/>
                <a:gd name="connsiteX14" fmla="*/ 1651002 w 2789381"/>
                <a:gd name="connsiteY14" fmla="*/ 1130546 h 1549654"/>
                <a:gd name="connsiteX15" fmla="*/ 1638302 w 2789381"/>
                <a:gd name="connsiteY15" fmla="*/ 974971 h 1549654"/>
                <a:gd name="connsiteX16" fmla="*/ 1638302 w 2789381"/>
                <a:gd name="connsiteY16" fmla="*/ 974971 h 1549654"/>
                <a:gd name="connsiteX17" fmla="*/ 1927227 w 2789381"/>
                <a:gd name="connsiteY17" fmla="*/ 686046 h 1549654"/>
                <a:gd name="connsiteX0" fmla="*/ 1924052 w 2806096"/>
                <a:gd name="connsiteY0" fmla="*/ 679659 h 1549617"/>
                <a:gd name="connsiteX1" fmla="*/ 2120902 w 2806096"/>
                <a:gd name="connsiteY1" fmla="*/ 686009 h 1549617"/>
                <a:gd name="connsiteX2" fmla="*/ 2422527 w 2806096"/>
                <a:gd name="connsiteY2" fmla="*/ 520909 h 1549617"/>
                <a:gd name="connsiteX3" fmla="*/ 2784477 w 2806096"/>
                <a:gd name="connsiteY3" fmla="*/ 479634 h 1549617"/>
                <a:gd name="connsiteX4" fmla="*/ 2644777 w 2806096"/>
                <a:gd name="connsiteY4" fmla="*/ 209 h 1549617"/>
                <a:gd name="connsiteX5" fmla="*/ 444502 w 2806096"/>
                <a:gd name="connsiteY5" fmla="*/ 1073359 h 1549617"/>
                <a:gd name="connsiteX6" fmla="*/ 133352 w 2806096"/>
                <a:gd name="connsiteY6" fmla="*/ 1063834 h 1549617"/>
                <a:gd name="connsiteX7" fmla="*/ 15877 w 2806096"/>
                <a:gd name="connsiteY7" fmla="*/ 1454359 h 1549617"/>
                <a:gd name="connsiteX8" fmla="*/ 0 w 2806096"/>
                <a:gd name="connsiteY8" fmla="*/ 1549609 h 1549617"/>
                <a:gd name="connsiteX9" fmla="*/ 1203327 w 2806096"/>
                <a:gd name="connsiteY9" fmla="*/ 1292434 h 1549617"/>
                <a:gd name="connsiteX10" fmla="*/ 1574802 w 2806096"/>
                <a:gd name="connsiteY10" fmla="*/ 1333709 h 1549617"/>
                <a:gd name="connsiteX11" fmla="*/ 1543052 w 2806096"/>
                <a:gd name="connsiteY11" fmla="*/ 1286084 h 1549617"/>
                <a:gd name="connsiteX12" fmla="*/ 1524002 w 2806096"/>
                <a:gd name="connsiteY12" fmla="*/ 1200359 h 1549617"/>
                <a:gd name="connsiteX13" fmla="*/ 1562102 w 2806096"/>
                <a:gd name="connsiteY13" fmla="*/ 1155909 h 1549617"/>
                <a:gd name="connsiteX14" fmla="*/ 1651002 w 2806096"/>
                <a:gd name="connsiteY14" fmla="*/ 1130509 h 1549617"/>
                <a:gd name="connsiteX15" fmla="*/ 1638302 w 2806096"/>
                <a:gd name="connsiteY15" fmla="*/ 974934 h 1549617"/>
                <a:gd name="connsiteX16" fmla="*/ 1638302 w 2806096"/>
                <a:gd name="connsiteY16" fmla="*/ 974934 h 1549617"/>
                <a:gd name="connsiteX17" fmla="*/ 1927227 w 2806096"/>
                <a:gd name="connsiteY17" fmla="*/ 686009 h 1549617"/>
                <a:gd name="connsiteX0" fmla="*/ 1924052 w 2794027"/>
                <a:gd name="connsiteY0" fmla="*/ 680115 h 1550073"/>
                <a:gd name="connsiteX1" fmla="*/ 2120902 w 2794027"/>
                <a:gd name="connsiteY1" fmla="*/ 686465 h 1550073"/>
                <a:gd name="connsiteX2" fmla="*/ 2422527 w 2794027"/>
                <a:gd name="connsiteY2" fmla="*/ 521365 h 1550073"/>
                <a:gd name="connsiteX3" fmla="*/ 2784477 w 2794027"/>
                <a:gd name="connsiteY3" fmla="*/ 480090 h 1550073"/>
                <a:gd name="connsiteX4" fmla="*/ 2644777 w 2794027"/>
                <a:gd name="connsiteY4" fmla="*/ 665 h 1550073"/>
                <a:gd name="connsiteX5" fmla="*/ 444502 w 2794027"/>
                <a:gd name="connsiteY5" fmla="*/ 1073815 h 1550073"/>
                <a:gd name="connsiteX6" fmla="*/ 133352 w 2794027"/>
                <a:gd name="connsiteY6" fmla="*/ 1064290 h 1550073"/>
                <a:gd name="connsiteX7" fmla="*/ 15877 w 2794027"/>
                <a:gd name="connsiteY7" fmla="*/ 1454815 h 1550073"/>
                <a:gd name="connsiteX8" fmla="*/ 0 w 2794027"/>
                <a:gd name="connsiteY8" fmla="*/ 1550065 h 1550073"/>
                <a:gd name="connsiteX9" fmla="*/ 1203327 w 2794027"/>
                <a:gd name="connsiteY9" fmla="*/ 1292890 h 1550073"/>
                <a:gd name="connsiteX10" fmla="*/ 1574802 w 2794027"/>
                <a:gd name="connsiteY10" fmla="*/ 1334165 h 1550073"/>
                <a:gd name="connsiteX11" fmla="*/ 1543052 w 2794027"/>
                <a:gd name="connsiteY11" fmla="*/ 1286540 h 1550073"/>
                <a:gd name="connsiteX12" fmla="*/ 1524002 w 2794027"/>
                <a:gd name="connsiteY12" fmla="*/ 1200815 h 1550073"/>
                <a:gd name="connsiteX13" fmla="*/ 1562102 w 2794027"/>
                <a:gd name="connsiteY13" fmla="*/ 1156365 h 1550073"/>
                <a:gd name="connsiteX14" fmla="*/ 1651002 w 2794027"/>
                <a:gd name="connsiteY14" fmla="*/ 1130965 h 1550073"/>
                <a:gd name="connsiteX15" fmla="*/ 1638302 w 2794027"/>
                <a:gd name="connsiteY15" fmla="*/ 975390 h 1550073"/>
                <a:gd name="connsiteX16" fmla="*/ 1638302 w 2794027"/>
                <a:gd name="connsiteY16" fmla="*/ 975390 h 1550073"/>
                <a:gd name="connsiteX17" fmla="*/ 1927227 w 2794027"/>
                <a:gd name="connsiteY17" fmla="*/ 686465 h 1550073"/>
                <a:gd name="connsiteX0" fmla="*/ 1924052 w 2913177"/>
                <a:gd name="connsiteY0" fmla="*/ 679654 h 1549612"/>
                <a:gd name="connsiteX1" fmla="*/ 2120902 w 2913177"/>
                <a:gd name="connsiteY1" fmla="*/ 686004 h 1549612"/>
                <a:gd name="connsiteX2" fmla="*/ 2422527 w 2913177"/>
                <a:gd name="connsiteY2" fmla="*/ 520904 h 1549612"/>
                <a:gd name="connsiteX3" fmla="*/ 2784477 w 2913177"/>
                <a:gd name="connsiteY3" fmla="*/ 479629 h 1549612"/>
                <a:gd name="connsiteX4" fmla="*/ 2644777 w 2913177"/>
                <a:gd name="connsiteY4" fmla="*/ 204 h 1549612"/>
                <a:gd name="connsiteX5" fmla="*/ 444502 w 2913177"/>
                <a:gd name="connsiteY5" fmla="*/ 1073354 h 1549612"/>
                <a:gd name="connsiteX6" fmla="*/ 133352 w 2913177"/>
                <a:gd name="connsiteY6" fmla="*/ 1063829 h 1549612"/>
                <a:gd name="connsiteX7" fmla="*/ 15877 w 2913177"/>
                <a:gd name="connsiteY7" fmla="*/ 1454354 h 1549612"/>
                <a:gd name="connsiteX8" fmla="*/ 0 w 2913177"/>
                <a:gd name="connsiteY8" fmla="*/ 1549604 h 1549612"/>
                <a:gd name="connsiteX9" fmla="*/ 1203327 w 2913177"/>
                <a:gd name="connsiteY9" fmla="*/ 1292429 h 1549612"/>
                <a:gd name="connsiteX10" fmla="*/ 1574802 w 2913177"/>
                <a:gd name="connsiteY10" fmla="*/ 1333704 h 1549612"/>
                <a:gd name="connsiteX11" fmla="*/ 1543052 w 2913177"/>
                <a:gd name="connsiteY11" fmla="*/ 1286079 h 1549612"/>
                <a:gd name="connsiteX12" fmla="*/ 1524002 w 2913177"/>
                <a:gd name="connsiteY12" fmla="*/ 1200354 h 1549612"/>
                <a:gd name="connsiteX13" fmla="*/ 1562102 w 2913177"/>
                <a:gd name="connsiteY13" fmla="*/ 1155904 h 1549612"/>
                <a:gd name="connsiteX14" fmla="*/ 1651002 w 2913177"/>
                <a:gd name="connsiteY14" fmla="*/ 1130504 h 1549612"/>
                <a:gd name="connsiteX15" fmla="*/ 1638302 w 2913177"/>
                <a:gd name="connsiteY15" fmla="*/ 974929 h 1549612"/>
                <a:gd name="connsiteX16" fmla="*/ 1638302 w 2913177"/>
                <a:gd name="connsiteY16" fmla="*/ 974929 h 1549612"/>
                <a:gd name="connsiteX17" fmla="*/ 1927227 w 2913177"/>
                <a:gd name="connsiteY17" fmla="*/ 686004 h 1549612"/>
                <a:gd name="connsiteX0" fmla="*/ 1924052 w 2793744"/>
                <a:gd name="connsiteY0" fmla="*/ 679687 h 1549645"/>
                <a:gd name="connsiteX1" fmla="*/ 2120902 w 2793744"/>
                <a:gd name="connsiteY1" fmla="*/ 686037 h 1549645"/>
                <a:gd name="connsiteX2" fmla="*/ 2422527 w 2793744"/>
                <a:gd name="connsiteY2" fmla="*/ 520937 h 1549645"/>
                <a:gd name="connsiteX3" fmla="*/ 2784477 w 2793744"/>
                <a:gd name="connsiteY3" fmla="*/ 479662 h 1549645"/>
                <a:gd name="connsiteX4" fmla="*/ 2644777 w 2793744"/>
                <a:gd name="connsiteY4" fmla="*/ 237 h 1549645"/>
                <a:gd name="connsiteX5" fmla="*/ 444502 w 2793744"/>
                <a:gd name="connsiteY5" fmla="*/ 1073387 h 1549645"/>
                <a:gd name="connsiteX6" fmla="*/ 133352 w 2793744"/>
                <a:gd name="connsiteY6" fmla="*/ 1063862 h 1549645"/>
                <a:gd name="connsiteX7" fmla="*/ 15877 w 2793744"/>
                <a:gd name="connsiteY7" fmla="*/ 1454387 h 1549645"/>
                <a:gd name="connsiteX8" fmla="*/ 0 w 2793744"/>
                <a:gd name="connsiteY8" fmla="*/ 1549637 h 1549645"/>
                <a:gd name="connsiteX9" fmla="*/ 1203327 w 2793744"/>
                <a:gd name="connsiteY9" fmla="*/ 1292462 h 1549645"/>
                <a:gd name="connsiteX10" fmla="*/ 1574802 w 2793744"/>
                <a:gd name="connsiteY10" fmla="*/ 1333737 h 1549645"/>
                <a:gd name="connsiteX11" fmla="*/ 1543052 w 2793744"/>
                <a:gd name="connsiteY11" fmla="*/ 1286112 h 1549645"/>
                <a:gd name="connsiteX12" fmla="*/ 1524002 w 2793744"/>
                <a:gd name="connsiteY12" fmla="*/ 1200387 h 1549645"/>
                <a:gd name="connsiteX13" fmla="*/ 1562102 w 2793744"/>
                <a:gd name="connsiteY13" fmla="*/ 1155937 h 1549645"/>
                <a:gd name="connsiteX14" fmla="*/ 1651002 w 2793744"/>
                <a:gd name="connsiteY14" fmla="*/ 1130537 h 1549645"/>
                <a:gd name="connsiteX15" fmla="*/ 1638302 w 2793744"/>
                <a:gd name="connsiteY15" fmla="*/ 974962 h 1549645"/>
                <a:gd name="connsiteX16" fmla="*/ 1638302 w 2793744"/>
                <a:gd name="connsiteY16" fmla="*/ 974962 h 1549645"/>
                <a:gd name="connsiteX17" fmla="*/ 1927227 w 2793744"/>
                <a:gd name="connsiteY17" fmla="*/ 686037 h 1549645"/>
                <a:gd name="connsiteX0" fmla="*/ 1924052 w 2793744"/>
                <a:gd name="connsiteY0" fmla="*/ 679687 h 1549645"/>
                <a:gd name="connsiteX1" fmla="*/ 2120902 w 2793744"/>
                <a:gd name="connsiteY1" fmla="*/ 686037 h 1549645"/>
                <a:gd name="connsiteX2" fmla="*/ 2422527 w 2793744"/>
                <a:gd name="connsiteY2" fmla="*/ 520937 h 1549645"/>
                <a:gd name="connsiteX3" fmla="*/ 2784477 w 2793744"/>
                <a:gd name="connsiteY3" fmla="*/ 479662 h 1549645"/>
                <a:gd name="connsiteX4" fmla="*/ 2644777 w 2793744"/>
                <a:gd name="connsiteY4" fmla="*/ 237 h 1549645"/>
                <a:gd name="connsiteX5" fmla="*/ 444502 w 2793744"/>
                <a:gd name="connsiteY5" fmla="*/ 1073387 h 1549645"/>
                <a:gd name="connsiteX6" fmla="*/ 133352 w 2793744"/>
                <a:gd name="connsiteY6" fmla="*/ 1063862 h 1549645"/>
                <a:gd name="connsiteX7" fmla="*/ 15877 w 2793744"/>
                <a:gd name="connsiteY7" fmla="*/ 1454387 h 1549645"/>
                <a:gd name="connsiteX8" fmla="*/ 0 w 2793744"/>
                <a:gd name="connsiteY8" fmla="*/ 1549637 h 1549645"/>
                <a:gd name="connsiteX9" fmla="*/ 1203327 w 2793744"/>
                <a:gd name="connsiteY9" fmla="*/ 1292462 h 1549645"/>
                <a:gd name="connsiteX10" fmla="*/ 1574802 w 2793744"/>
                <a:gd name="connsiteY10" fmla="*/ 1333737 h 1549645"/>
                <a:gd name="connsiteX11" fmla="*/ 1543052 w 2793744"/>
                <a:gd name="connsiteY11" fmla="*/ 1286112 h 1549645"/>
                <a:gd name="connsiteX12" fmla="*/ 1524002 w 2793744"/>
                <a:gd name="connsiteY12" fmla="*/ 1200387 h 1549645"/>
                <a:gd name="connsiteX13" fmla="*/ 1562102 w 2793744"/>
                <a:gd name="connsiteY13" fmla="*/ 1155937 h 1549645"/>
                <a:gd name="connsiteX14" fmla="*/ 1651002 w 2793744"/>
                <a:gd name="connsiteY14" fmla="*/ 1130537 h 1549645"/>
                <a:gd name="connsiteX15" fmla="*/ 1638302 w 2793744"/>
                <a:gd name="connsiteY15" fmla="*/ 974962 h 1549645"/>
                <a:gd name="connsiteX16" fmla="*/ 1638302 w 2793744"/>
                <a:gd name="connsiteY16" fmla="*/ 974962 h 1549645"/>
                <a:gd name="connsiteX17" fmla="*/ 1927227 w 2793744"/>
                <a:gd name="connsiteY17" fmla="*/ 686037 h 1549645"/>
                <a:gd name="connsiteX0" fmla="*/ 1924052 w 2784477"/>
                <a:gd name="connsiteY0" fmla="*/ 679712 h 1549670"/>
                <a:gd name="connsiteX1" fmla="*/ 2120902 w 2784477"/>
                <a:gd name="connsiteY1" fmla="*/ 686062 h 1549670"/>
                <a:gd name="connsiteX2" fmla="*/ 2422527 w 2784477"/>
                <a:gd name="connsiteY2" fmla="*/ 520962 h 1549670"/>
                <a:gd name="connsiteX3" fmla="*/ 2784477 w 2784477"/>
                <a:gd name="connsiteY3" fmla="*/ 479687 h 1549670"/>
                <a:gd name="connsiteX4" fmla="*/ 2644777 w 2784477"/>
                <a:gd name="connsiteY4" fmla="*/ 262 h 1549670"/>
                <a:gd name="connsiteX5" fmla="*/ 444502 w 2784477"/>
                <a:gd name="connsiteY5" fmla="*/ 1073412 h 1549670"/>
                <a:gd name="connsiteX6" fmla="*/ 133352 w 2784477"/>
                <a:gd name="connsiteY6" fmla="*/ 1063887 h 1549670"/>
                <a:gd name="connsiteX7" fmla="*/ 15877 w 2784477"/>
                <a:gd name="connsiteY7" fmla="*/ 1454412 h 1549670"/>
                <a:gd name="connsiteX8" fmla="*/ 0 w 2784477"/>
                <a:gd name="connsiteY8" fmla="*/ 1549662 h 1549670"/>
                <a:gd name="connsiteX9" fmla="*/ 1203327 w 2784477"/>
                <a:gd name="connsiteY9" fmla="*/ 1292487 h 1549670"/>
                <a:gd name="connsiteX10" fmla="*/ 1574802 w 2784477"/>
                <a:gd name="connsiteY10" fmla="*/ 1333762 h 1549670"/>
                <a:gd name="connsiteX11" fmla="*/ 1543052 w 2784477"/>
                <a:gd name="connsiteY11" fmla="*/ 1286137 h 1549670"/>
                <a:gd name="connsiteX12" fmla="*/ 1524002 w 2784477"/>
                <a:gd name="connsiteY12" fmla="*/ 1200412 h 1549670"/>
                <a:gd name="connsiteX13" fmla="*/ 1562102 w 2784477"/>
                <a:gd name="connsiteY13" fmla="*/ 1155962 h 1549670"/>
                <a:gd name="connsiteX14" fmla="*/ 1651002 w 2784477"/>
                <a:gd name="connsiteY14" fmla="*/ 1130562 h 1549670"/>
                <a:gd name="connsiteX15" fmla="*/ 1638302 w 2784477"/>
                <a:gd name="connsiteY15" fmla="*/ 974987 h 1549670"/>
                <a:gd name="connsiteX16" fmla="*/ 1638302 w 2784477"/>
                <a:gd name="connsiteY16" fmla="*/ 974987 h 1549670"/>
                <a:gd name="connsiteX17" fmla="*/ 1927227 w 2784477"/>
                <a:gd name="connsiteY17" fmla="*/ 686062 h 1549670"/>
                <a:gd name="connsiteX0" fmla="*/ 1924052 w 2784477"/>
                <a:gd name="connsiteY0" fmla="*/ 679712 h 1549670"/>
                <a:gd name="connsiteX1" fmla="*/ 2120902 w 2784477"/>
                <a:gd name="connsiteY1" fmla="*/ 686062 h 1549670"/>
                <a:gd name="connsiteX2" fmla="*/ 2422527 w 2784477"/>
                <a:gd name="connsiteY2" fmla="*/ 520962 h 1549670"/>
                <a:gd name="connsiteX3" fmla="*/ 2784477 w 2784477"/>
                <a:gd name="connsiteY3" fmla="*/ 479687 h 1549670"/>
                <a:gd name="connsiteX4" fmla="*/ 2644777 w 2784477"/>
                <a:gd name="connsiteY4" fmla="*/ 262 h 1549670"/>
                <a:gd name="connsiteX5" fmla="*/ 2368551 w 2784477"/>
                <a:gd name="connsiteY5" fmla="*/ 136788 h 1549670"/>
                <a:gd name="connsiteX6" fmla="*/ 444502 w 2784477"/>
                <a:gd name="connsiteY6" fmla="*/ 1073412 h 1549670"/>
                <a:gd name="connsiteX7" fmla="*/ 133352 w 2784477"/>
                <a:gd name="connsiteY7" fmla="*/ 1063887 h 1549670"/>
                <a:gd name="connsiteX8" fmla="*/ 15877 w 2784477"/>
                <a:gd name="connsiteY8" fmla="*/ 1454412 h 1549670"/>
                <a:gd name="connsiteX9" fmla="*/ 0 w 2784477"/>
                <a:gd name="connsiteY9" fmla="*/ 1549662 h 1549670"/>
                <a:gd name="connsiteX10" fmla="*/ 1203327 w 2784477"/>
                <a:gd name="connsiteY10" fmla="*/ 1292487 h 1549670"/>
                <a:gd name="connsiteX11" fmla="*/ 1574802 w 2784477"/>
                <a:gd name="connsiteY11" fmla="*/ 1333762 h 1549670"/>
                <a:gd name="connsiteX12" fmla="*/ 1543052 w 2784477"/>
                <a:gd name="connsiteY12" fmla="*/ 1286137 h 1549670"/>
                <a:gd name="connsiteX13" fmla="*/ 1524002 w 2784477"/>
                <a:gd name="connsiteY13" fmla="*/ 1200412 h 1549670"/>
                <a:gd name="connsiteX14" fmla="*/ 1562102 w 2784477"/>
                <a:gd name="connsiteY14" fmla="*/ 1155962 h 1549670"/>
                <a:gd name="connsiteX15" fmla="*/ 1651002 w 2784477"/>
                <a:gd name="connsiteY15" fmla="*/ 1130562 h 1549670"/>
                <a:gd name="connsiteX16" fmla="*/ 1638302 w 2784477"/>
                <a:gd name="connsiteY16" fmla="*/ 974987 h 1549670"/>
                <a:gd name="connsiteX17" fmla="*/ 1638302 w 2784477"/>
                <a:gd name="connsiteY17" fmla="*/ 974987 h 1549670"/>
                <a:gd name="connsiteX18" fmla="*/ 1927227 w 2784477"/>
                <a:gd name="connsiteY18" fmla="*/ 686062 h 1549670"/>
                <a:gd name="connsiteX0" fmla="*/ 1924052 w 2784477"/>
                <a:gd name="connsiteY0" fmla="*/ 946149 h 1816107"/>
                <a:gd name="connsiteX1" fmla="*/ 2120902 w 2784477"/>
                <a:gd name="connsiteY1" fmla="*/ 952499 h 1816107"/>
                <a:gd name="connsiteX2" fmla="*/ 2422527 w 2784477"/>
                <a:gd name="connsiteY2" fmla="*/ 787399 h 1816107"/>
                <a:gd name="connsiteX3" fmla="*/ 2784477 w 2784477"/>
                <a:gd name="connsiteY3" fmla="*/ 746124 h 1816107"/>
                <a:gd name="connsiteX4" fmla="*/ 2644777 w 2784477"/>
                <a:gd name="connsiteY4" fmla="*/ 266699 h 1816107"/>
                <a:gd name="connsiteX5" fmla="*/ 2155826 w 2784477"/>
                <a:gd name="connsiteY5" fmla="*/ 0 h 1816107"/>
                <a:gd name="connsiteX6" fmla="*/ 444502 w 2784477"/>
                <a:gd name="connsiteY6" fmla="*/ 1339849 h 1816107"/>
                <a:gd name="connsiteX7" fmla="*/ 133352 w 2784477"/>
                <a:gd name="connsiteY7" fmla="*/ 1330324 h 1816107"/>
                <a:gd name="connsiteX8" fmla="*/ 15877 w 2784477"/>
                <a:gd name="connsiteY8" fmla="*/ 1720849 h 1816107"/>
                <a:gd name="connsiteX9" fmla="*/ 0 w 2784477"/>
                <a:gd name="connsiteY9" fmla="*/ 1816099 h 1816107"/>
                <a:gd name="connsiteX10" fmla="*/ 1203327 w 2784477"/>
                <a:gd name="connsiteY10" fmla="*/ 1558924 h 1816107"/>
                <a:gd name="connsiteX11" fmla="*/ 1574802 w 2784477"/>
                <a:gd name="connsiteY11" fmla="*/ 1600199 h 1816107"/>
                <a:gd name="connsiteX12" fmla="*/ 1543052 w 2784477"/>
                <a:gd name="connsiteY12" fmla="*/ 1552574 h 1816107"/>
                <a:gd name="connsiteX13" fmla="*/ 1524002 w 2784477"/>
                <a:gd name="connsiteY13" fmla="*/ 1466849 h 1816107"/>
                <a:gd name="connsiteX14" fmla="*/ 1562102 w 2784477"/>
                <a:gd name="connsiteY14" fmla="*/ 1422399 h 1816107"/>
                <a:gd name="connsiteX15" fmla="*/ 1651002 w 2784477"/>
                <a:gd name="connsiteY15" fmla="*/ 1396999 h 1816107"/>
                <a:gd name="connsiteX16" fmla="*/ 1638302 w 2784477"/>
                <a:gd name="connsiteY16" fmla="*/ 1241424 h 1816107"/>
                <a:gd name="connsiteX17" fmla="*/ 1638302 w 2784477"/>
                <a:gd name="connsiteY17" fmla="*/ 1241424 h 1816107"/>
                <a:gd name="connsiteX18" fmla="*/ 1927227 w 2784477"/>
                <a:gd name="connsiteY18" fmla="*/ 952499 h 1816107"/>
                <a:gd name="connsiteX0" fmla="*/ 1924052 w 2784477"/>
                <a:gd name="connsiteY0" fmla="*/ 946149 h 1816107"/>
                <a:gd name="connsiteX1" fmla="*/ 2120902 w 2784477"/>
                <a:gd name="connsiteY1" fmla="*/ 952499 h 1816107"/>
                <a:gd name="connsiteX2" fmla="*/ 2422527 w 2784477"/>
                <a:gd name="connsiteY2" fmla="*/ 787399 h 1816107"/>
                <a:gd name="connsiteX3" fmla="*/ 2784477 w 2784477"/>
                <a:gd name="connsiteY3" fmla="*/ 746124 h 1816107"/>
                <a:gd name="connsiteX4" fmla="*/ 2644777 w 2784477"/>
                <a:gd name="connsiteY4" fmla="*/ 266699 h 1816107"/>
                <a:gd name="connsiteX5" fmla="*/ 2155826 w 2784477"/>
                <a:gd name="connsiteY5" fmla="*/ 0 h 1816107"/>
                <a:gd name="connsiteX6" fmla="*/ 1727201 w 2784477"/>
                <a:gd name="connsiteY6" fmla="*/ 333376 h 1816107"/>
                <a:gd name="connsiteX7" fmla="*/ 444502 w 2784477"/>
                <a:gd name="connsiteY7" fmla="*/ 1339849 h 1816107"/>
                <a:gd name="connsiteX8" fmla="*/ 133352 w 2784477"/>
                <a:gd name="connsiteY8" fmla="*/ 1330324 h 1816107"/>
                <a:gd name="connsiteX9" fmla="*/ 15877 w 2784477"/>
                <a:gd name="connsiteY9" fmla="*/ 1720849 h 1816107"/>
                <a:gd name="connsiteX10" fmla="*/ 0 w 2784477"/>
                <a:gd name="connsiteY10" fmla="*/ 1816099 h 1816107"/>
                <a:gd name="connsiteX11" fmla="*/ 1203327 w 2784477"/>
                <a:gd name="connsiteY11" fmla="*/ 1558924 h 1816107"/>
                <a:gd name="connsiteX12" fmla="*/ 1574802 w 2784477"/>
                <a:gd name="connsiteY12" fmla="*/ 1600199 h 1816107"/>
                <a:gd name="connsiteX13" fmla="*/ 1543052 w 2784477"/>
                <a:gd name="connsiteY13" fmla="*/ 1552574 h 1816107"/>
                <a:gd name="connsiteX14" fmla="*/ 1524002 w 2784477"/>
                <a:gd name="connsiteY14" fmla="*/ 1466849 h 1816107"/>
                <a:gd name="connsiteX15" fmla="*/ 1562102 w 2784477"/>
                <a:gd name="connsiteY15" fmla="*/ 1422399 h 1816107"/>
                <a:gd name="connsiteX16" fmla="*/ 1651002 w 2784477"/>
                <a:gd name="connsiteY16" fmla="*/ 1396999 h 1816107"/>
                <a:gd name="connsiteX17" fmla="*/ 1638302 w 2784477"/>
                <a:gd name="connsiteY17" fmla="*/ 1241424 h 1816107"/>
                <a:gd name="connsiteX18" fmla="*/ 1638302 w 2784477"/>
                <a:gd name="connsiteY18" fmla="*/ 1241424 h 1816107"/>
                <a:gd name="connsiteX19" fmla="*/ 1927227 w 2784477"/>
                <a:gd name="connsiteY19" fmla="*/ 952499 h 1816107"/>
                <a:gd name="connsiteX0" fmla="*/ 1924052 w 2784477"/>
                <a:gd name="connsiteY0" fmla="*/ 993773 h 1863731"/>
                <a:gd name="connsiteX1" fmla="*/ 2120902 w 2784477"/>
                <a:gd name="connsiteY1" fmla="*/ 1000123 h 1863731"/>
                <a:gd name="connsiteX2" fmla="*/ 2422527 w 2784477"/>
                <a:gd name="connsiteY2" fmla="*/ 835023 h 1863731"/>
                <a:gd name="connsiteX3" fmla="*/ 2784477 w 2784477"/>
                <a:gd name="connsiteY3" fmla="*/ 793748 h 1863731"/>
                <a:gd name="connsiteX4" fmla="*/ 2644777 w 2784477"/>
                <a:gd name="connsiteY4" fmla="*/ 314323 h 1863731"/>
                <a:gd name="connsiteX5" fmla="*/ 2155826 w 2784477"/>
                <a:gd name="connsiteY5" fmla="*/ 47624 h 1863731"/>
                <a:gd name="connsiteX6" fmla="*/ 2111376 w 2784477"/>
                <a:gd name="connsiteY6" fmla="*/ 0 h 1863731"/>
                <a:gd name="connsiteX7" fmla="*/ 444502 w 2784477"/>
                <a:gd name="connsiteY7" fmla="*/ 1387473 h 1863731"/>
                <a:gd name="connsiteX8" fmla="*/ 133352 w 2784477"/>
                <a:gd name="connsiteY8" fmla="*/ 1377948 h 1863731"/>
                <a:gd name="connsiteX9" fmla="*/ 15877 w 2784477"/>
                <a:gd name="connsiteY9" fmla="*/ 1768473 h 1863731"/>
                <a:gd name="connsiteX10" fmla="*/ 0 w 2784477"/>
                <a:gd name="connsiteY10" fmla="*/ 1863723 h 1863731"/>
                <a:gd name="connsiteX11" fmla="*/ 1203327 w 2784477"/>
                <a:gd name="connsiteY11" fmla="*/ 1606548 h 1863731"/>
                <a:gd name="connsiteX12" fmla="*/ 1574802 w 2784477"/>
                <a:gd name="connsiteY12" fmla="*/ 1647823 h 1863731"/>
                <a:gd name="connsiteX13" fmla="*/ 1543052 w 2784477"/>
                <a:gd name="connsiteY13" fmla="*/ 1600198 h 1863731"/>
                <a:gd name="connsiteX14" fmla="*/ 1524002 w 2784477"/>
                <a:gd name="connsiteY14" fmla="*/ 1514473 h 1863731"/>
                <a:gd name="connsiteX15" fmla="*/ 1562102 w 2784477"/>
                <a:gd name="connsiteY15" fmla="*/ 1470023 h 1863731"/>
                <a:gd name="connsiteX16" fmla="*/ 1651002 w 2784477"/>
                <a:gd name="connsiteY16" fmla="*/ 1444623 h 1863731"/>
                <a:gd name="connsiteX17" fmla="*/ 1638302 w 2784477"/>
                <a:gd name="connsiteY17" fmla="*/ 1289048 h 1863731"/>
                <a:gd name="connsiteX18" fmla="*/ 1638302 w 2784477"/>
                <a:gd name="connsiteY18" fmla="*/ 1289048 h 1863731"/>
                <a:gd name="connsiteX19" fmla="*/ 1927227 w 2784477"/>
                <a:gd name="connsiteY19" fmla="*/ 1000123 h 1863731"/>
                <a:gd name="connsiteX0" fmla="*/ 1924052 w 2784477"/>
                <a:gd name="connsiteY0" fmla="*/ 993773 h 1863731"/>
                <a:gd name="connsiteX1" fmla="*/ 2120902 w 2784477"/>
                <a:gd name="connsiteY1" fmla="*/ 1000123 h 1863731"/>
                <a:gd name="connsiteX2" fmla="*/ 2422527 w 2784477"/>
                <a:gd name="connsiteY2" fmla="*/ 835023 h 1863731"/>
                <a:gd name="connsiteX3" fmla="*/ 2784477 w 2784477"/>
                <a:gd name="connsiteY3" fmla="*/ 793748 h 1863731"/>
                <a:gd name="connsiteX4" fmla="*/ 2644777 w 2784477"/>
                <a:gd name="connsiteY4" fmla="*/ 314323 h 1863731"/>
                <a:gd name="connsiteX5" fmla="*/ 2155826 w 2784477"/>
                <a:gd name="connsiteY5" fmla="*/ 47624 h 1863731"/>
                <a:gd name="connsiteX6" fmla="*/ 2111376 w 2784477"/>
                <a:gd name="connsiteY6" fmla="*/ 0 h 1863731"/>
                <a:gd name="connsiteX7" fmla="*/ 1882776 w 2784477"/>
                <a:gd name="connsiteY7" fmla="*/ 200025 h 1863731"/>
                <a:gd name="connsiteX8" fmla="*/ 444502 w 2784477"/>
                <a:gd name="connsiteY8" fmla="*/ 1387473 h 1863731"/>
                <a:gd name="connsiteX9" fmla="*/ 133352 w 2784477"/>
                <a:gd name="connsiteY9" fmla="*/ 1377948 h 1863731"/>
                <a:gd name="connsiteX10" fmla="*/ 15877 w 2784477"/>
                <a:gd name="connsiteY10" fmla="*/ 1768473 h 1863731"/>
                <a:gd name="connsiteX11" fmla="*/ 0 w 2784477"/>
                <a:gd name="connsiteY11" fmla="*/ 1863723 h 1863731"/>
                <a:gd name="connsiteX12" fmla="*/ 1203327 w 2784477"/>
                <a:gd name="connsiteY12" fmla="*/ 1606548 h 1863731"/>
                <a:gd name="connsiteX13" fmla="*/ 1574802 w 2784477"/>
                <a:gd name="connsiteY13" fmla="*/ 1647823 h 1863731"/>
                <a:gd name="connsiteX14" fmla="*/ 1543052 w 2784477"/>
                <a:gd name="connsiteY14" fmla="*/ 1600198 h 1863731"/>
                <a:gd name="connsiteX15" fmla="*/ 1524002 w 2784477"/>
                <a:gd name="connsiteY15" fmla="*/ 1514473 h 1863731"/>
                <a:gd name="connsiteX16" fmla="*/ 1562102 w 2784477"/>
                <a:gd name="connsiteY16" fmla="*/ 1470023 h 1863731"/>
                <a:gd name="connsiteX17" fmla="*/ 1651002 w 2784477"/>
                <a:gd name="connsiteY17" fmla="*/ 1444623 h 1863731"/>
                <a:gd name="connsiteX18" fmla="*/ 1638302 w 2784477"/>
                <a:gd name="connsiteY18" fmla="*/ 1289048 h 1863731"/>
                <a:gd name="connsiteX19" fmla="*/ 1638302 w 2784477"/>
                <a:gd name="connsiteY19" fmla="*/ 1289048 h 1863731"/>
                <a:gd name="connsiteX20" fmla="*/ 1927227 w 2784477"/>
                <a:gd name="connsiteY20" fmla="*/ 1000123 h 1863731"/>
                <a:gd name="connsiteX0" fmla="*/ 1924052 w 2784477"/>
                <a:gd name="connsiteY0" fmla="*/ 1092198 h 1962156"/>
                <a:gd name="connsiteX1" fmla="*/ 2120902 w 2784477"/>
                <a:gd name="connsiteY1" fmla="*/ 1098548 h 1962156"/>
                <a:gd name="connsiteX2" fmla="*/ 2422527 w 2784477"/>
                <a:gd name="connsiteY2" fmla="*/ 933448 h 1962156"/>
                <a:gd name="connsiteX3" fmla="*/ 2784477 w 2784477"/>
                <a:gd name="connsiteY3" fmla="*/ 892173 h 1962156"/>
                <a:gd name="connsiteX4" fmla="*/ 2644777 w 2784477"/>
                <a:gd name="connsiteY4" fmla="*/ 412748 h 1962156"/>
                <a:gd name="connsiteX5" fmla="*/ 2155826 w 2784477"/>
                <a:gd name="connsiteY5" fmla="*/ 146049 h 1962156"/>
                <a:gd name="connsiteX6" fmla="*/ 2111376 w 2784477"/>
                <a:gd name="connsiteY6" fmla="*/ 98425 h 1962156"/>
                <a:gd name="connsiteX7" fmla="*/ 1838326 w 2784477"/>
                <a:gd name="connsiteY7" fmla="*/ 0 h 1962156"/>
                <a:gd name="connsiteX8" fmla="*/ 444502 w 2784477"/>
                <a:gd name="connsiteY8" fmla="*/ 1485898 h 1962156"/>
                <a:gd name="connsiteX9" fmla="*/ 133352 w 2784477"/>
                <a:gd name="connsiteY9" fmla="*/ 1476373 h 1962156"/>
                <a:gd name="connsiteX10" fmla="*/ 15877 w 2784477"/>
                <a:gd name="connsiteY10" fmla="*/ 1866898 h 1962156"/>
                <a:gd name="connsiteX11" fmla="*/ 0 w 2784477"/>
                <a:gd name="connsiteY11" fmla="*/ 1962148 h 1962156"/>
                <a:gd name="connsiteX12" fmla="*/ 1203327 w 2784477"/>
                <a:gd name="connsiteY12" fmla="*/ 1704973 h 1962156"/>
                <a:gd name="connsiteX13" fmla="*/ 1574802 w 2784477"/>
                <a:gd name="connsiteY13" fmla="*/ 1746248 h 1962156"/>
                <a:gd name="connsiteX14" fmla="*/ 1543052 w 2784477"/>
                <a:gd name="connsiteY14" fmla="*/ 1698623 h 1962156"/>
                <a:gd name="connsiteX15" fmla="*/ 1524002 w 2784477"/>
                <a:gd name="connsiteY15" fmla="*/ 1612898 h 1962156"/>
                <a:gd name="connsiteX16" fmla="*/ 1562102 w 2784477"/>
                <a:gd name="connsiteY16" fmla="*/ 1568448 h 1962156"/>
                <a:gd name="connsiteX17" fmla="*/ 1651002 w 2784477"/>
                <a:gd name="connsiteY17" fmla="*/ 1543048 h 1962156"/>
                <a:gd name="connsiteX18" fmla="*/ 1638302 w 2784477"/>
                <a:gd name="connsiteY18" fmla="*/ 1387473 h 1962156"/>
                <a:gd name="connsiteX19" fmla="*/ 1638302 w 2784477"/>
                <a:gd name="connsiteY19" fmla="*/ 1387473 h 1962156"/>
                <a:gd name="connsiteX20" fmla="*/ 1927227 w 2784477"/>
                <a:gd name="connsiteY20" fmla="*/ 1098548 h 1962156"/>
                <a:gd name="connsiteX0" fmla="*/ 1924052 w 2784477"/>
                <a:gd name="connsiteY0" fmla="*/ 1092198 h 1962156"/>
                <a:gd name="connsiteX1" fmla="*/ 2120902 w 2784477"/>
                <a:gd name="connsiteY1" fmla="*/ 1098548 h 1962156"/>
                <a:gd name="connsiteX2" fmla="*/ 2422527 w 2784477"/>
                <a:gd name="connsiteY2" fmla="*/ 933448 h 1962156"/>
                <a:gd name="connsiteX3" fmla="*/ 2784477 w 2784477"/>
                <a:gd name="connsiteY3" fmla="*/ 892173 h 1962156"/>
                <a:gd name="connsiteX4" fmla="*/ 2644777 w 2784477"/>
                <a:gd name="connsiteY4" fmla="*/ 412748 h 1962156"/>
                <a:gd name="connsiteX5" fmla="*/ 2155826 w 2784477"/>
                <a:gd name="connsiteY5" fmla="*/ 146049 h 1962156"/>
                <a:gd name="connsiteX6" fmla="*/ 2111376 w 2784477"/>
                <a:gd name="connsiteY6" fmla="*/ 98425 h 1962156"/>
                <a:gd name="connsiteX7" fmla="*/ 1838326 w 2784477"/>
                <a:gd name="connsiteY7" fmla="*/ 0 h 1962156"/>
                <a:gd name="connsiteX8" fmla="*/ 1444626 w 2784477"/>
                <a:gd name="connsiteY8" fmla="*/ 422275 h 1962156"/>
                <a:gd name="connsiteX9" fmla="*/ 444502 w 2784477"/>
                <a:gd name="connsiteY9" fmla="*/ 1485898 h 1962156"/>
                <a:gd name="connsiteX10" fmla="*/ 133352 w 2784477"/>
                <a:gd name="connsiteY10" fmla="*/ 1476373 h 1962156"/>
                <a:gd name="connsiteX11" fmla="*/ 15877 w 2784477"/>
                <a:gd name="connsiteY11" fmla="*/ 1866898 h 1962156"/>
                <a:gd name="connsiteX12" fmla="*/ 0 w 2784477"/>
                <a:gd name="connsiteY12" fmla="*/ 1962148 h 1962156"/>
                <a:gd name="connsiteX13" fmla="*/ 1203327 w 2784477"/>
                <a:gd name="connsiteY13" fmla="*/ 1704973 h 1962156"/>
                <a:gd name="connsiteX14" fmla="*/ 1574802 w 2784477"/>
                <a:gd name="connsiteY14" fmla="*/ 1746248 h 1962156"/>
                <a:gd name="connsiteX15" fmla="*/ 1543052 w 2784477"/>
                <a:gd name="connsiteY15" fmla="*/ 1698623 h 1962156"/>
                <a:gd name="connsiteX16" fmla="*/ 1524002 w 2784477"/>
                <a:gd name="connsiteY16" fmla="*/ 1612898 h 1962156"/>
                <a:gd name="connsiteX17" fmla="*/ 1562102 w 2784477"/>
                <a:gd name="connsiteY17" fmla="*/ 1568448 h 1962156"/>
                <a:gd name="connsiteX18" fmla="*/ 1651002 w 2784477"/>
                <a:gd name="connsiteY18" fmla="*/ 1543048 h 1962156"/>
                <a:gd name="connsiteX19" fmla="*/ 1638302 w 2784477"/>
                <a:gd name="connsiteY19" fmla="*/ 1387473 h 1962156"/>
                <a:gd name="connsiteX20" fmla="*/ 1638302 w 2784477"/>
                <a:gd name="connsiteY20" fmla="*/ 1387473 h 1962156"/>
                <a:gd name="connsiteX21" fmla="*/ 1927227 w 2784477"/>
                <a:gd name="connsiteY21" fmla="*/ 1098548 h 1962156"/>
                <a:gd name="connsiteX0" fmla="*/ 1924052 w 2784477"/>
                <a:gd name="connsiteY0" fmla="*/ 1174748 h 2044706"/>
                <a:gd name="connsiteX1" fmla="*/ 2120902 w 2784477"/>
                <a:gd name="connsiteY1" fmla="*/ 1181098 h 2044706"/>
                <a:gd name="connsiteX2" fmla="*/ 2422527 w 2784477"/>
                <a:gd name="connsiteY2" fmla="*/ 1015998 h 2044706"/>
                <a:gd name="connsiteX3" fmla="*/ 2784477 w 2784477"/>
                <a:gd name="connsiteY3" fmla="*/ 974723 h 2044706"/>
                <a:gd name="connsiteX4" fmla="*/ 2644777 w 2784477"/>
                <a:gd name="connsiteY4" fmla="*/ 495298 h 2044706"/>
                <a:gd name="connsiteX5" fmla="*/ 2155826 w 2784477"/>
                <a:gd name="connsiteY5" fmla="*/ 228599 h 2044706"/>
                <a:gd name="connsiteX6" fmla="*/ 2111376 w 2784477"/>
                <a:gd name="connsiteY6" fmla="*/ 180975 h 2044706"/>
                <a:gd name="connsiteX7" fmla="*/ 1838326 w 2784477"/>
                <a:gd name="connsiteY7" fmla="*/ 82550 h 2044706"/>
                <a:gd name="connsiteX8" fmla="*/ 1501776 w 2784477"/>
                <a:gd name="connsiteY8" fmla="*/ 0 h 2044706"/>
                <a:gd name="connsiteX9" fmla="*/ 444502 w 2784477"/>
                <a:gd name="connsiteY9" fmla="*/ 1568448 h 2044706"/>
                <a:gd name="connsiteX10" fmla="*/ 133352 w 2784477"/>
                <a:gd name="connsiteY10" fmla="*/ 1558923 h 2044706"/>
                <a:gd name="connsiteX11" fmla="*/ 15877 w 2784477"/>
                <a:gd name="connsiteY11" fmla="*/ 1949448 h 2044706"/>
                <a:gd name="connsiteX12" fmla="*/ 0 w 2784477"/>
                <a:gd name="connsiteY12" fmla="*/ 2044698 h 2044706"/>
                <a:gd name="connsiteX13" fmla="*/ 1203327 w 2784477"/>
                <a:gd name="connsiteY13" fmla="*/ 1787523 h 2044706"/>
                <a:gd name="connsiteX14" fmla="*/ 1574802 w 2784477"/>
                <a:gd name="connsiteY14" fmla="*/ 1828798 h 2044706"/>
                <a:gd name="connsiteX15" fmla="*/ 1543052 w 2784477"/>
                <a:gd name="connsiteY15" fmla="*/ 1781173 h 2044706"/>
                <a:gd name="connsiteX16" fmla="*/ 1524002 w 2784477"/>
                <a:gd name="connsiteY16" fmla="*/ 1695448 h 2044706"/>
                <a:gd name="connsiteX17" fmla="*/ 1562102 w 2784477"/>
                <a:gd name="connsiteY17" fmla="*/ 1650998 h 2044706"/>
                <a:gd name="connsiteX18" fmla="*/ 1651002 w 2784477"/>
                <a:gd name="connsiteY18" fmla="*/ 1625598 h 2044706"/>
                <a:gd name="connsiteX19" fmla="*/ 1638302 w 2784477"/>
                <a:gd name="connsiteY19" fmla="*/ 1470023 h 2044706"/>
                <a:gd name="connsiteX20" fmla="*/ 1638302 w 2784477"/>
                <a:gd name="connsiteY20" fmla="*/ 1470023 h 2044706"/>
                <a:gd name="connsiteX21" fmla="*/ 1927227 w 2784477"/>
                <a:gd name="connsiteY21" fmla="*/ 1181098 h 2044706"/>
                <a:gd name="connsiteX0" fmla="*/ 1924052 w 2784477"/>
                <a:gd name="connsiteY0" fmla="*/ 1174748 h 2044706"/>
                <a:gd name="connsiteX1" fmla="*/ 2120902 w 2784477"/>
                <a:gd name="connsiteY1" fmla="*/ 1181098 h 2044706"/>
                <a:gd name="connsiteX2" fmla="*/ 2422527 w 2784477"/>
                <a:gd name="connsiteY2" fmla="*/ 1015998 h 2044706"/>
                <a:gd name="connsiteX3" fmla="*/ 2784477 w 2784477"/>
                <a:gd name="connsiteY3" fmla="*/ 974723 h 2044706"/>
                <a:gd name="connsiteX4" fmla="*/ 2644777 w 2784477"/>
                <a:gd name="connsiteY4" fmla="*/ 495298 h 2044706"/>
                <a:gd name="connsiteX5" fmla="*/ 2155826 w 2784477"/>
                <a:gd name="connsiteY5" fmla="*/ 228599 h 2044706"/>
                <a:gd name="connsiteX6" fmla="*/ 2111376 w 2784477"/>
                <a:gd name="connsiteY6" fmla="*/ 180975 h 2044706"/>
                <a:gd name="connsiteX7" fmla="*/ 1838326 w 2784477"/>
                <a:gd name="connsiteY7" fmla="*/ 82550 h 2044706"/>
                <a:gd name="connsiteX8" fmla="*/ 1501776 w 2784477"/>
                <a:gd name="connsiteY8" fmla="*/ 0 h 2044706"/>
                <a:gd name="connsiteX9" fmla="*/ 1225551 w 2784477"/>
                <a:gd name="connsiteY9" fmla="*/ 406400 h 2044706"/>
                <a:gd name="connsiteX10" fmla="*/ 444502 w 2784477"/>
                <a:gd name="connsiteY10" fmla="*/ 1568448 h 2044706"/>
                <a:gd name="connsiteX11" fmla="*/ 133352 w 2784477"/>
                <a:gd name="connsiteY11" fmla="*/ 1558923 h 2044706"/>
                <a:gd name="connsiteX12" fmla="*/ 15877 w 2784477"/>
                <a:gd name="connsiteY12" fmla="*/ 1949448 h 2044706"/>
                <a:gd name="connsiteX13" fmla="*/ 0 w 2784477"/>
                <a:gd name="connsiteY13" fmla="*/ 2044698 h 2044706"/>
                <a:gd name="connsiteX14" fmla="*/ 1203327 w 2784477"/>
                <a:gd name="connsiteY14" fmla="*/ 1787523 h 2044706"/>
                <a:gd name="connsiteX15" fmla="*/ 1574802 w 2784477"/>
                <a:gd name="connsiteY15" fmla="*/ 1828798 h 2044706"/>
                <a:gd name="connsiteX16" fmla="*/ 1543052 w 2784477"/>
                <a:gd name="connsiteY16" fmla="*/ 1781173 h 2044706"/>
                <a:gd name="connsiteX17" fmla="*/ 1524002 w 2784477"/>
                <a:gd name="connsiteY17" fmla="*/ 1695448 h 2044706"/>
                <a:gd name="connsiteX18" fmla="*/ 1562102 w 2784477"/>
                <a:gd name="connsiteY18" fmla="*/ 1650998 h 2044706"/>
                <a:gd name="connsiteX19" fmla="*/ 1651002 w 2784477"/>
                <a:gd name="connsiteY19" fmla="*/ 1625598 h 2044706"/>
                <a:gd name="connsiteX20" fmla="*/ 1638302 w 2784477"/>
                <a:gd name="connsiteY20" fmla="*/ 1470023 h 2044706"/>
                <a:gd name="connsiteX21" fmla="*/ 1638302 w 2784477"/>
                <a:gd name="connsiteY21" fmla="*/ 1470023 h 2044706"/>
                <a:gd name="connsiteX22" fmla="*/ 1927227 w 2784477"/>
                <a:gd name="connsiteY22" fmla="*/ 1181098 h 2044706"/>
                <a:gd name="connsiteX0" fmla="*/ 1924052 w 2784477"/>
                <a:gd name="connsiteY0" fmla="*/ 1425573 h 2295531"/>
                <a:gd name="connsiteX1" fmla="*/ 2120902 w 2784477"/>
                <a:gd name="connsiteY1" fmla="*/ 1431923 h 2295531"/>
                <a:gd name="connsiteX2" fmla="*/ 2422527 w 2784477"/>
                <a:gd name="connsiteY2" fmla="*/ 1266823 h 2295531"/>
                <a:gd name="connsiteX3" fmla="*/ 2784477 w 2784477"/>
                <a:gd name="connsiteY3" fmla="*/ 1225548 h 2295531"/>
                <a:gd name="connsiteX4" fmla="*/ 2644777 w 2784477"/>
                <a:gd name="connsiteY4" fmla="*/ 746123 h 2295531"/>
                <a:gd name="connsiteX5" fmla="*/ 2155826 w 2784477"/>
                <a:gd name="connsiteY5" fmla="*/ 479424 h 2295531"/>
                <a:gd name="connsiteX6" fmla="*/ 2111376 w 2784477"/>
                <a:gd name="connsiteY6" fmla="*/ 431800 h 2295531"/>
                <a:gd name="connsiteX7" fmla="*/ 1838326 w 2784477"/>
                <a:gd name="connsiteY7" fmla="*/ 333375 h 2295531"/>
                <a:gd name="connsiteX8" fmla="*/ 1501776 w 2784477"/>
                <a:gd name="connsiteY8" fmla="*/ 250825 h 2295531"/>
                <a:gd name="connsiteX9" fmla="*/ 1060451 w 2784477"/>
                <a:gd name="connsiteY9" fmla="*/ 0 h 2295531"/>
                <a:gd name="connsiteX10" fmla="*/ 444502 w 2784477"/>
                <a:gd name="connsiteY10" fmla="*/ 1819273 h 2295531"/>
                <a:gd name="connsiteX11" fmla="*/ 133352 w 2784477"/>
                <a:gd name="connsiteY11" fmla="*/ 1809748 h 2295531"/>
                <a:gd name="connsiteX12" fmla="*/ 15877 w 2784477"/>
                <a:gd name="connsiteY12" fmla="*/ 2200273 h 2295531"/>
                <a:gd name="connsiteX13" fmla="*/ 0 w 2784477"/>
                <a:gd name="connsiteY13" fmla="*/ 2295523 h 2295531"/>
                <a:gd name="connsiteX14" fmla="*/ 1203327 w 2784477"/>
                <a:gd name="connsiteY14" fmla="*/ 2038348 h 2295531"/>
                <a:gd name="connsiteX15" fmla="*/ 1574802 w 2784477"/>
                <a:gd name="connsiteY15" fmla="*/ 2079623 h 2295531"/>
                <a:gd name="connsiteX16" fmla="*/ 1543052 w 2784477"/>
                <a:gd name="connsiteY16" fmla="*/ 2031998 h 2295531"/>
                <a:gd name="connsiteX17" fmla="*/ 1524002 w 2784477"/>
                <a:gd name="connsiteY17" fmla="*/ 1946273 h 2295531"/>
                <a:gd name="connsiteX18" fmla="*/ 1562102 w 2784477"/>
                <a:gd name="connsiteY18" fmla="*/ 1901823 h 2295531"/>
                <a:gd name="connsiteX19" fmla="*/ 1651002 w 2784477"/>
                <a:gd name="connsiteY19" fmla="*/ 1876423 h 2295531"/>
                <a:gd name="connsiteX20" fmla="*/ 1638302 w 2784477"/>
                <a:gd name="connsiteY20" fmla="*/ 1720848 h 2295531"/>
                <a:gd name="connsiteX21" fmla="*/ 1638302 w 2784477"/>
                <a:gd name="connsiteY21" fmla="*/ 1720848 h 2295531"/>
                <a:gd name="connsiteX22" fmla="*/ 1927227 w 2784477"/>
                <a:gd name="connsiteY22" fmla="*/ 1431923 h 2295531"/>
                <a:gd name="connsiteX0" fmla="*/ 1924052 w 2784477"/>
                <a:gd name="connsiteY0" fmla="*/ 1425573 h 2295531"/>
                <a:gd name="connsiteX1" fmla="*/ 2120902 w 2784477"/>
                <a:gd name="connsiteY1" fmla="*/ 1431923 h 2295531"/>
                <a:gd name="connsiteX2" fmla="*/ 2422527 w 2784477"/>
                <a:gd name="connsiteY2" fmla="*/ 1266823 h 2295531"/>
                <a:gd name="connsiteX3" fmla="*/ 2784477 w 2784477"/>
                <a:gd name="connsiteY3" fmla="*/ 1225548 h 2295531"/>
                <a:gd name="connsiteX4" fmla="*/ 2644777 w 2784477"/>
                <a:gd name="connsiteY4" fmla="*/ 746123 h 2295531"/>
                <a:gd name="connsiteX5" fmla="*/ 2155826 w 2784477"/>
                <a:gd name="connsiteY5" fmla="*/ 479424 h 2295531"/>
                <a:gd name="connsiteX6" fmla="*/ 2111376 w 2784477"/>
                <a:gd name="connsiteY6" fmla="*/ 431800 h 2295531"/>
                <a:gd name="connsiteX7" fmla="*/ 1838326 w 2784477"/>
                <a:gd name="connsiteY7" fmla="*/ 333375 h 2295531"/>
                <a:gd name="connsiteX8" fmla="*/ 1501776 w 2784477"/>
                <a:gd name="connsiteY8" fmla="*/ 250825 h 2295531"/>
                <a:gd name="connsiteX9" fmla="*/ 1060451 w 2784477"/>
                <a:gd name="connsiteY9" fmla="*/ 0 h 2295531"/>
                <a:gd name="connsiteX10" fmla="*/ 1028701 w 2784477"/>
                <a:gd name="connsiteY10" fmla="*/ 88901 h 2295531"/>
                <a:gd name="connsiteX11" fmla="*/ 444502 w 2784477"/>
                <a:gd name="connsiteY11" fmla="*/ 1819273 h 2295531"/>
                <a:gd name="connsiteX12" fmla="*/ 133352 w 2784477"/>
                <a:gd name="connsiteY12" fmla="*/ 1809748 h 2295531"/>
                <a:gd name="connsiteX13" fmla="*/ 15877 w 2784477"/>
                <a:gd name="connsiteY13" fmla="*/ 2200273 h 2295531"/>
                <a:gd name="connsiteX14" fmla="*/ 0 w 2784477"/>
                <a:gd name="connsiteY14" fmla="*/ 2295523 h 2295531"/>
                <a:gd name="connsiteX15" fmla="*/ 1203327 w 2784477"/>
                <a:gd name="connsiteY15" fmla="*/ 2038348 h 2295531"/>
                <a:gd name="connsiteX16" fmla="*/ 1574802 w 2784477"/>
                <a:gd name="connsiteY16" fmla="*/ 2079623 h 2295531"/>
                <a:gd name="connsiteX17" fmla="*/ 1543052 w 2784477"/>
                <a:gd name="connsiteY17" fmla="*/ 2031998 h 2295531"/>
                <a:gd name="connsiteX18" fmla="*/ 1524002 w 2784477"/>
                <a:gd name="connsiteY18" fmla="*/ 1946273 h 2295531"/>
                <a:gd name="connsiteX19" fmla="*/ 1562102 w 2784477"/>
                <a:gd name="connsiteY19" fmla="*/ 1901823 h 2295531"/>
                <a:gd name="connsiteX20" fmla="*/ 1651002 w 2784477"/>
                <a:gd name="connsiteY20" fmla="*/ 1876423 h 2295531"/>
                <a:gd name="connsiteX21" fmla="*/ 1638302 w 2784477"/>
                <a:gd name="connsiteY21" fmla="*/ 1720848 h 2295531"/>
                <a:gd name="connsiteX22" fmla="*/ 1638302 w 2784477"/>
                <a:gd name="connsiteY22" fmla="*/ 1720848 h 2295531"/>
                <a:gd name="connsiteX23" fmla="*/ 1927227 w 2784477"/>
                <a:gd name="connsiteY23" fmla="*/ 1431923 h 2295531"/>
                <a:gd name="connsiteX0" fmla="*/ 1924052 w 2784477"/>
                <a:gd name="connsiteY0" fmla="*/ 1425573 h 2295531"/>
                <a:gd name="connsiteX1" fmla="*/ 2120902 w 2784477"/>
                <a:gd name="connsiteY1" fmla="*/ 1431923 h 2295531"/>
                <a:gd name="connsiteX2" fmla="*/ 2422527 w 2784477"/>
                <a:gd name="connsiteY2" fmla="*/ 1266823 h 2295531"/>
                <a:gd name="connsiteX3" fmla="*/ 2784477 w 2784477"/>
                <a:gd name="connsiteY3" fmla="*/ 1225548 h 2295531"/>
                <a:gd name="connsiteX4" fmla="*/ 2644777 w 2784477"/>
                <a:gd name="connsiteY4" fmla="*/ 746123 h 2295531"/>
                <a:gd name="connsiteX5" fmla="*/ 2155826 w 2784477"/>
                <a:gd name="connsiteY5" fmla="*/ 479424 h 2295531"/>
                <a:gd name="connsiteX6" fmla="*/ 2111376 w 2784477"/>
                <a:gd name="connsiteY6" fmla="*/ 431800 h 2295531"/>
                <a:gd name="connsiteX7" fmla="*/ 1838326 w 2784477"/>
                <a:gd name="connsiteY7" fmla="*/ 333375 h 2295531"/>
                <a:gd name="connsiteX8" fmla="*/ 1501776 w 2784477"/>
                <a:gd name="connsiteY8" fmla="*/ 250825 h 2295531"/>
                <a:gd name="connsiteX9" fmla="*/ 1060451 w 2784477"/>
                <a:gd name="connsiteY9" fmla="*/ 0 h 2295531"/>
                <a:gd name="connsiteX10" fmla="*/ 812801 w 2784477"/>
                <a:gd name="connsiteY10" fmla="*/ 15876 h 2295531"/>
                <a:gd name="connsiteX11" fmla="*/ 444502 w 2784477"/>
                <a:gd name="connsiteY11" fmla="*/ 1819273 h 2295531"/>
                <a:gd name="connsiteX12" fmla="*/ 133352 w 2784477"/>
                <a:gd name="connsiteY12" fmla="*/ 1809748 h 2295531"/>
                <a:gd name="connsiteX13" fmla="*/ 15877 w 2784477"/>
                <a:gd name="connsiteY13" fmla="*/ 2200273 h 2295531"/>
                <a:gd name="connsiteX14" fmla="*/ 0 w 2784477"/>
                <a:gd name="connsiteY14" fmla="*/ 2295523 h 2295531"/>
                <a:gd name="connsiteX15" fmla="*/ 1203327 w 2784477"/>
                <a:gd name="connsiteY15" fmla="*/ 2038348 h 2295531"/>
                <a:gd name="connsiteX16" fmla="*/ 1574802 w 2784477"/>
                <a:gd name="connsiteY16" fmla="*/ 2079623 h 2295531"/>
                <a:gd name="connsiteX17" fmla="*/ 1543052 w 2784477"/>
                <a:gd name="connsiteY17" fmla="*/ 2031998 h 2295531"/>
                <a:gd name="connsiteX18" fmla="*/ 1524002 w 2784477"/>
                <a:gd name="connsiteY18" fmla="*/ 1946273 h 2295531"/>
                <a:gd name="connsiteX19" fmla="*/ 1562102 w 2784477"/>
                <a:gd name="connsiteY19" fmla="*/ 1901823 h 2295531"/>
                <a:gd name="connsiteX20" fmla="*/ 1651002 w 2784477"/>
                <a:gd name="connsiteY20" fmla="*/ 1876423 h 2295531"/>
                <a:gd name="connsiteX21" fmla="*/ 1638302 w 2784477"/>
                <a:gd name="connsiteY21" fmla="*/ 1720848 h 2295531"/>
                <a:gd name="connsiteX22" fmla="*/ 1638302 w 2784477"/>
                <a:gd name="connsiteY22" fmla="*/ 1720848 h 2295531"/>
                <a:gd name="connsiteX23" fmla="*/ 1927227 w 2784477"/>
                <a:gd name="connsiteY23" fmla="*/ 1431923 h 2295531"/>
                <a:gd name="connsiteX0" fmla="*/ 1924052 w 2784477"/>
                <a:gd name="connsiteY0" fmla="*/ 1425573 h 2295531"/>
                <a:gd name="connsiteX1" fmla="*/ 2120902 w 2784477"/>
                <a:gd name="connsiteY1" fmla="*/ 1431923 h 2295531"/>
                <a:gd name="connsiteX2" fmla="*/ 2422527 w 2784477"/>
                <a:gd name="connsiteY2" fmla="*/ 1266823 h 2295531"/>
                <a:gd name="connsiteX3" fmla="*/ 2784477 w 2784477"/>
                <a:gd name="connsiteY3" fmla="*/ 1225548 h 2295531"/>
                <a:gd name="connsiteX4" fmla="*/ 2644777 w 2784477"/>
                <a:gd name="connsiteY4" fmla="*/ 746123 h 2295531"/>
                <a:gd name="connsiteX5" fmla="*/ 2155826 w 2784477"/>
                <a:gd name="connsiteY5" fmla="*/ 479424 h 2295531"/>
                <a:gd name="connsiteX6" fmla="*/ 2111376 w 2784477"/>
                <a:gd name="connsiteY6" fmla="*/ 431800 h 2295531"/>
                <a:gd name="connsiteX7" fmla="*/ 1838326 w 2784477"/>
                <a:gd name="connsiteY7" fmla="*/ 333375 h 2295531"/>
                <a:gd name="connsiteX8" fmla="*/ 1501776 w 2784477"/>
                <a:gd name="connsiteY8" fmla="*/ 250825 h 2295531"/>
                <a:gd name="connsiteX9" fmla="*/ 1060451 w 2784477"/>
                <a:gd name="connsiteY9" fmla="*/ 0 h 2295531"/>
                <a:gd name="connsiteX10" fmla="*/ 812801 w 2784477"/>
                <a:gd name="connsiteY10" fmla="*/ 15876 h 2295531"/>
                <a:gd name="connsiteX11" fmla="*/ 790576 w 2784477"/>
                <a:gd name="connsiteY11" fmla="*/ 120651 h 2295531"/>
                <a:gd name="connsiteX12" fmla="*/ 444502 w 2784477"/>
                <a:gd name="connsiteY12" fmla="*/ 1819273 h 2295531"/>
                <a:gd name="connsiteX13" fmla="*/ 133352 w 2784477"/>
                <a:gd name="connsiteY13" fmla="*/ 1809748 h 2295531"/>
                <a:gd name="connsiteX14" fmla="*/ 15877 w 2784477"/>
                <a:gd name="connsiteY14" fmla="*/ 2200273 h 2295531"/>
                <a:gd name="connsiteX15" fmla="*/ 0 w 2784477"/>
                <a:gd name="connsiteY15" fmla="*/ 2295523 h 2295531"/>
                <a:gd name="connsiteX16" fmla="*/ 1203327 w 2784477"/>
                <a:gd name="connsiteY16" fmla="*/ 2038348 h 2295531"/>
                <a:gd name="connsiteX17" fmla="*/ 1574802 w 2784477"/>
                <a:gd name="connsiteY17" fmla="*/ 2079623 h 2295531"/>
                <a:gd name="connsiteX18" fmla="*/ 1543052 w 2784477"/>
                <a:gd name="connsiteY18" fmla="*/ 2031998 h 2295531"/>
                <a:gd name="connsiteX19" fmla="*/ 1524002 w 2784477"/>
                <a:gd name="connsiteY19" fmla="*/ 1946273 h 2295531"/>
                <a:gd name="connsiteX20" fmla="*/ 1562102 w 2784477"/>
                <a:gd name="connsiteY20" fmla="*/ 1901823 h 2295531"/>
                <a:gd name="connsiteX21" fmla="*/ 1651002 w 2784477"/>
                <a:gd name="connsiteY21" fmla="*/ 1876423 h 2295531"/>
                <a:gd name="connsiteX22" fmla="*/ 1638302 w 2784477"/>
                <a:gd name="connsiteY22" fmla="*/ 1720848 h 2295531"/>
                <a:gd name="connsiteX23" fmla="*/ 1638302 w 2784477"/>
                <a:gd name="connsiteY23" fmla="*/ 1720848 h 2295531"/>
                <a:gd name="connsiteX24" fmla="*/ 1927227 w 2784477"/>
                <a:gd name="connsiteY24" fmla="*/ 1431923 h 2295531"/>
                <a:gd name="connsiteX0" fmla="*/ 1924052 w 2784477"/>
                <a:gd name="connsiteY0" fmla="*/ 1485897 h 2355855"/>
                <a:gd name="connsiteX1" fmla="*/ 2120902 w 2784477"/>
                <a:gd name="connsiteY1" fmla="*/ 1492247 h 2355855"/>
                <a:gd name="connsiteX2" fmla="*/ 2422527 w 2784477"/>
                <a:gd name="connsiteY2" fmla="*/ 1327147 h 2355855"/>
                <a:gd name="connsiteX3" fmla="*/ 2784477 w 2784477"/>
                <a:gd name="connsiteY3" fmla="*/ 1285872 h 2355855"/>
                <a:gd name="connsiteX4" fmla="*/ 2644777 w 2784477"/>
                <a:gd name="connsiteY4" fmla="*/ 806447 h 2355855"/>
                <a:gd name="connsiteX5" fmla="*/ 2155826 w 2784477"/>
                <a:gd name="connsiteY5" fmla="*/ 539748 h 2355855"/>
                <a:gd name="connsiteX6" fmla="*/ 2111376 w 2784477"/>
                <a:gd name="connsiteY6" fmla="*/ 492124 h 2355855"/>
                <a:gd name="connsiteX7" fmla="*/ 1838326 w 2784477"/>
                <a:gd name="connsiteY7" fmla="*/ 393699 h 2355855"/>
                <a:gd name="connsiteX8" fmla="*/ 1501776 w 2784477"/>
                <a:gd name="connsiteY8" fmla="*/ 311149 h 2355855"/>
                <a:gd name="connsiteX9" fmla="*/ 1060451 w 2784477"/>
                <a:gd name="connsiteY9" fmla="*/ 60324 h 2355855"/>
                <a:gd name="connsiteX10" fmla="*/ 812801 w 2784477"/>
                <a:gd name="connsiteY10" fmla="*/ 76200 h 2355855"/>
                <a:gd name="connsiteX11" fmla="*/ 739776 w 2784477"/>
                <a:gd name="connsiteY11" fmla="*/ 0 h 2355855"/>
                <a:gd name="connsiteX12" fmla="*/ 444502 w 2784477"/>
                <a:gd name="connsiteY12" fmla="*/ 1879597 h 2355855"/>
                <a:gd name="connsiteX13" fmla="*/ 133352 w 2784477"/>
                <a:gd name="connsiteY13" fmla="*/ 1870072 h 2355855"/>
                <a:gd name="connsiteX14" fmla="*/ 15877 w 2784477"/>
                <a:gd name="connsiteY14" fmla="*/ 2260597 h 2355855"/>
                <a:gd name="connsiteX15" fmla="*/ 0 w 2784477"/>
                <a:gd name="connsiteY15" fmla="*/ 2355847 h 2355855"/>
                <a:gd name="connsiteX16" fmla="*/ 1203327 w 2784477"/>
                <a:gd name="connsiteY16" fmla="*/ 2098672 h 2355855"/>
                <a:gd name="connsiteX17" fmla="*/ 1574802 w 2784477"/>
                <a:gd name="connsiteY17" fmla="*/ 2139947 h 2355855"/>
                <a:gd name="connsiteX18" fmla="*/ 1543052 w 2784477"/>
                <a:gd name="connsiteY18" fmla="*/ 2092322 h 2355855"/>
                <a:gd name="connsiteX19" fmla="*/ 1524002 w 2784477"/>
                <a:gd name="connsiteY19" fmla="*/ 2006597 h 2355855"/>
                <a:gd name="connsiteX20" fmla="*/ 1562102 w 2784477"/>
                <a:gd name="connsiteY20" fmla="*/ 1962147 h 2355855"/>
                <a:gd name="connsiteX21" fmla="*/ 1651002 w 2784477"/>
                <a:gd name="connsiteY21" fmla="*/ 1936747 h 2355855"/>
                <a:gd name="connsiteX22" fmla="*/ 1638302 w 2784477"/>
                <a:gd name="connsiteY22" fmla="*/ 1781172 h 2355855"/>
                <a:gd name="connsiteX23" fmla="*/ 1638302 w 2784477"/>
                <a:gd name="connsiteY23" fmla="*/ 1781172 h 2355855"/>
                <a:gd name="connsiteX24" fmla="*/ 1927227 w 2784477"/>
                <a:gd name="connsiteY24" fmla="*/ 1492247 h 2355855"/>
                <a:gd name="connsiteX0" fmla="*/ 1924052 w 2784477"/>
                <a:gd name="connsiteY0" fmla="*/ 1485897 h 2355855"/>
                <a:gd name="connsiteX1" fmla="*/ 2120902 w 2784477"/>
                <a:gd name="connsiteY1" fmla="*/ 1492247 h 2355855"/>
                <a:gd name="connsiteX2" fmla="*/ 2422527 w 2784477"/>
                <a:gd name="connsiteY2" fmla="*/ 1327147 h 2355855"/>
                <a:gd name="connsiteX3" fmla="*/ 2784477 w 2784477"/>
                <a:gd name="connsiteY3" fmla="*/ 1285872 h 2355855"/>
                <a:gd name="connsiteX4" fmla="*/ 2644777 w 2784477"/>
                <a:gd name="connsiteY4" fmla="*/ 806447 h 2355855"/>
                <a:gd name="connsiteX5" fmla="*/ 2155826 w 2784477"/>
                <a:gd name="connsiteY5" fmla="*/ 539748 h 2355855"/>
                <a:gd name="connsiteX6" fmla="*/ 2111376 w 2784477"/>
                <a:gd name="connsiteY6" fmla="*/ 492124 h 2355855"/>
                <a:gd name="connsiteX7" fmla="*/ 1838326 w 2784477"/>
                <a:gd name="connsiteY7" fmla="*/ 393699 h 2355855"/>
                <a:gd name="connsiteX8" fmla="*/ 1501776 w 2784477"/>
                <a:gd name="connsiteY8" fmla="*/ 311149 h 2355855"/>
                <a:gd name="connsiteX9" fmla="*/ 1060451 w 2784477"/>
                <a:gd name="connsiteY9" fmla="*/ 60324 h 2355855"/>
                <a:gd name="connsiteX10" fmla="*/ 812801 w 2784477"/>
                <a:gd name="connsiteY10" fmla="*/ 76200 h 2355855"/>
                <a:gd name="connsiteX11" fmla="*/ 739776 w 2784477"/>
                <a:gd name="connsiteY11" fmla="*/ 0 h 2355855"/>
                <a:gd name="connsiteX12" fmla="*/ 669926 w 2784477"/>
                <a:gd name="connsiteY12" fmla="*/ 463550 h 2355855"/>
                <a:gd name="connsiteX13" fmla="*/ 444502 w 2784477"/>
                <a:gd name="connsiteY13" fmla="*/ 1879597 h 2355855"/>
                <a:gd name="connsiteX14" fmla="*/ 133352 w 2784477"/>
                <a:gd name="connsiteY14" fmla="*/ 1870072 h 2355855"/>
                <a:gd name="connsiteX15" fmla="*/ 15877 w 2784477"/>
                <a:gd name="connsiteY15" fmla="*/ 2260597 h 2355855"/>
                <a:gd name="connsiteX16" fmla="*/ 0 w 2784477"/>
                <a:gd name="connsiteY16" fmla="*/ 2355847 h 2355855"/>
                <a:gd name="connsiteX17" fmla="*/ 1203327 w 2784477"/>
                <a:gd name="connsiteY17" fmla="*/ 2098672 h 2355855"/>
                <a:gd name="connsiteX18" fmla="*/ 1574802 w 2784477"/>
                <a:gd name="connsiteY18" fmla="*/ 2139947 h 2355855"/>
                <a:gd name="connsiteX19" fmla="*/ 1543052 w 2784477"/>
                <a:gd name="connsiteY19" fmla="*/ 2092322 h 2355855"/>
                <a:gd name="connsiteX20" fmla="*/ 1524002 w 2784477"/>
                <a:gd name="connsiteY20" fmla="*/ 2006597 h 2355855"/>
                <a:gd name="connsiteX21" fmla="*/ 1562102 w 2784477"/>
                <a:gd name="connsiteY21" fmla="*/ 1962147 h 2355855"/>
                <a:gd name="connsiteX22" fmla="*/ 1651002 w 2784477"/>
                <a:gd name="connsiteY22" fmla="*/ 1936747 h 2355855"/>
                <a:gd name="connsiteX23" fmla="*/ 1638302 w 2784477"/>
                <a:gd name="connsiteY23" fmla="*/ 1781172 h 2355855"/>
                <a:gd name="connsiteX24" fmla="*/ 1638302 w 2784477"/>
                <a:gd name="connsiteY24" fmla="*/ 1781172 h 2355855"/>
                <a:gd name="connsiteX25" fmla="*/ 1927227 w 2784477"/>
                <a:gd name="connsiteY25" fmla="*/ 1492247 h 2355855"/>
                <a:gd name="connsiteX0" fmla="*/ 1990726 w 2851151"/>
                <a:gd name="connsiteY0" fmla="*/ 1758947 h 2628905"/>
                <a:gd name="connsiteX1" fmla="*/ 2187576 w 2851151"/>
                <a:gd name="connsiteY1" fmla="*/ 1765297 h 2628905"/>
                <a:gd name="connsiteX2" fmla="*/ 2489201 w 2851151"/>
                <a:gd name="connsiteY2" fmla="*/ 1600197 h 2628905"/>
                <a:gd name="connsiteX3" fmla="*/ 2851151 w 2851151"/>
                <a:gd name="connsiteY3" fmla="*/ 1558922 h 2628905"/>
                <a:gd name="connsiteX4" fmla="*/ 2711451 w 2851151"/>
                <a:gd name="connsiteY4" fmla="*/ 1079497 h 2628905"/>
                <a:gd name="connsiteX5" fmla="*/ 2222500 w 2851151"/>
                <a:gd name="connsiteY5" fmla="*/ 812798 h 2628905"/>
                <a:gd name="connsiteX6" fmla="*/ 2178050 w 2851151"/>
                <a:gd name="connsiteY6" fmla="*/ 765174 h 2628905"/>
                <a:gd name="connsiteX7" fmla="*/ 1905000 w 2851151"/>
                <a:gd name="connsiteY7" fmla="*/ 666749 h 2628905"/>
                <a:gd name="connsiteX8" fmla="*/ 1568450 w 2851151"/>
                <a:gd name="connsiteY8" fmla="*/ 584199 h 2628905"/>
                <a:gd name="connsiteX9" fmla="*/ 1127125 w 2851151"/>
                <a:gd name="connsiteY9" fmla="*/ 333374 h 2628905"/>
                <a:gd name="connsiteX10" fmla="*/ 879475 w 2851151"/>
                <a:gd name="connsiteY10" fmla="*/ 349250 h 2628905"/>
                <a:gd name="connsiteX11" fmla="*/ 806450 w 2851151"/>
                <a:gd name="connsiteY11" fmla="*/ 273050 h 2628905"/>
                <a:gd name="connsiteX12" fmla="*/ 0 w 2851151"/>
                <a:gd name="connsiteY12" fmla="*/ 0 h 2628905"/>
                <a:gd name="connsiteX13" fmla="*/ 511176 w 2851151"/>
                <a:gd name="connsiteY13" fmla="*/ 2152647 h 2628905"/>
                <a:gd name="connsiteX14" fmla="*/ 200026 w 2851151"/>
                <a:gd name="connsiteY14" fmla="*/ 2143122 h 2628905"/>
                <a:gd name="connsiteX15" fmla="*/ 82551 w 2851151"/>
                <a:gd name="connsiteY15" fmla="*/ 2533647 h 2628905"/>
                <a:gd name="connsiteX16" fmla="*/ 66674 w 2851151"/>
                <a:gd name="connsiteY16" fmla="*/ 2628897 h 2628905"/>
                <a:gd name="connsiteX17" fmla="*/ 1270001 w 2851151"/>
                <a:gd name="connsiteY17" fmla="*/ 2371722 h 2628905"/>
                <a:gd name="connsiteX18" fmla="*/ 1641476 w 2851151"/>
                <a:gd name="connsiteY18" fmla="*/ 2412997 h 2628905"/>
                <a:gd name="connsiteX19" fmla="*/ 1609726 w 2851151"/>
                <a:gd name="connsiteY19" fmla="*/ 2365372 h 2628905"/>
                <a:gd name="connsiteX20" fmla="*/ 1590676 w 2851151"/>
                <a:gd name="connsiteY20" fmla="*/ 2279647 h 2628905"/>
                <a:gd name="connsiteX21" fmla="*/ 1628776 w 2851151"/>
                <a:gd name="connsiteY21" fmla="*/ 2235197 h 2628905"/>
                <a:gd name="connsiteX22" fmla="*/ 1717676 w 2851151"/>
                <a:gd name="connsiteY22" fmla="*/ 2209797 h 2628905"/>
                <a:gd name="connsiteX23" fmla="*/ 1704976 w 2851151"/>
                <a:gd name="connsiteY23" fmla="*/ 2054222 h 2628905"/>
                <a:gd name="connsiteX24" fmla="*/ 1704976 w 2851151"/>
                <a:gd name="connsiteY24" fmla="*/ 2054222 h 2628905"/>
                <a:gd name="connsiteX25" fmla="*/ 1993901 w 2851151"/>
                <a:gd name="connsiteY25" fmla="*/ 1765297 h 2628905"/>
                <a:gd name="connsiteX0" fmla="*/ 1990726 w 2851151"/>
                <a:gd name="connsiteY0" fmla="*/ 1758947 h 2628905"/>
                <a:gd name="connsiteX1" fmla="*/ 2187576 w 2851151"/>
                <a:gd name="connsiteY1" fmla="*/ 1765297 h 2628905"/>
                <a:gd name="connsiteX2" fmla="*/ 2489201 w 2851151"/>
                <a:gd name="connsiteY2" fmla="*/ 1600197 h 2628905"/>
                <a:gd name="connsiteX3" fmla="*/ 2851151 w 2851151"/>
                <a:gd name="connsiteY3" fmla="*/ 1558922 h 2628905"/>
                <a:gd name="connsiteX4" fmla="*/ 2711451 w 2851151"/>
                <a:gd name="connsiteY4" fmla="*/ 1079497 h 2628905"/>
                <a:gd name="connsiteX5" fmla="*/ 2222500 w 2851151"/>
                <a:gd name="connsiteY5" fmla="*/ 812798 h 2628905"/>
                <a:gd name="connsiteX6" fmla="*/ 2178050 w 2851151"/>
                <a:gd name="connsiteY6" fmla="*/ 765174 h 2628905"/>
                <a:gd name="connsiteX7" fmla="*/ 1905000 w 2851151"/>
                <a:gd name="connsiteY7" fmla="*/ 666749 h 2628905"/>
                <a:gd name="connsiteX8" fmla="*/ 1568450 w 2851151"/>
                <a:gd name="connsiteY8" fmla="*/ 584199 h 2628905"/>
                <a:gd name="connsiteX9" fmla="*/ 1127125 w 2851151"/>
                <a:gd name="connsiteY9" fmla="*/ 333374 h 2628905"/>
                <a:gd name="connsiteX10" fmla="*/ 879475 w 2851151"/>
                <a:gd name="connsiteY10" fmla="*/ 349250 h 2628905"/>
                <a:gd name="connsiteX11" fmla="*/ 806450 w 2851151"/>
                <a:gd name="connsiteY11" fmla="*/ 273050 h 2628905"/>
                <a:gd name="connsiteX12" fmla="*/ 0 w 2851151"/>
                <a:gd name="connsiteY12" fmla="*/ 0 h 2628905"/>
                <a:gd name="connsiteX13" fmla="*/ 406400 w 2851151"/>
                <a:gd name="connsiteY13" fmla="*/ 1724025 h 2628905"/>
                <a:gd name="connsiteX14" fmla="*/ 511176 w 2851151"/>
                <a:gd name="connsiteY14" fmla="*/ 2152647 h 2628905"/>
                <a:gd name="connsiteX15" fmla="*/ 200026 w 2851151"/>
                <a:gd name="connsiteY15" fmla="*/ 2143122 h 2628905"/>
                <a:gd name="connsiteX16" fmla="*/ 82551 w 2851151"/>
                <a:gd name="connsiteY16" fmla="*/ 2533647 h 2628905"/>
                <a:gd name="connsiteX17" fmla="*/ 66674 w 2851151"/>
                <a:gd name="connsiteY17" fmla="*/ 2628897 h 2628905"/>
                <a:gd name="connsiteX18" fmla="*/ 1270001 w 2851151"/>
                <a:gd name="connsiteY18" fmla="*/ 2371722 h 2628905"/>
                <a:gd name="connsiteX19" fmla="*/ 1641476 w 2851151"/>
                <a:gd name="connsiteY19" fmla="*/ 2412997 h 2628905"/>
                <a:gd name="connsiteX20" fmla="*/ 1609726 w 2851151"/>
                <a:gd name="connsiteY20" fmla="*/ 2365372 h 2628905"/>
                <a:gd name="connsiteX21" fmla="*/ 1590676 w 2851151"/>
                <a:gd name="connsiteY21" fmla="*/ 2279647 h 2628905"/>
                <a:gd name="connsiteX22" fmla="*/ 1628776 w 2851151"/>
                <a:gd name="connsiteY22" fmla="*/ 2235197 h 2628905"/>
                <a:gd name="connsiteX23" fmla="*/ 1717676 w 2851151"/>
                <a:gd name="connsiteY23" fmla="*/ 2209797 h 2628905"/>
                <a:gd name="connsiteX24" fmla="*/ 1704976 w 2851151"/>
                <a:gd name="connsiteY24" fmla="*/ 2054222 h 2628905"/>
                <a:gd name="connsiteX25" fmla="*/ 1704976 w 2851151"/>
                <a:gd name="connsiteY25" fmla="*/ 2054222 h 2628905"/>
                <a:gd name="connsiteX26" fmla="*/ 1993901 w 2851151"/>
                <a:gd name="connsiteY26" fmla="*/ 1765297 h 2628905"/>
                <a:gd name="connsiteX0" fmla="*/ 2905126 w 3765551"/>
                <a:gd name="connsiteY0" fmla="*/ 1758947 h 2628905"/>
                <a:gd name="connsiteX1" fmla="*/ 3101976 w 3765551"/>
                <a:gd name="connsiteY1" fmla="*/ 1765297 h 2628905"/>
                <a:gd name="connsiteX2" fmla="*/ 3403601 w 3765551"/>
                <a:gd name="connsiteY2" fmla="*/ 1600197 h 2628905"/>
                <a:gd name="connsiteX3" fmla="*/ 3765551 w 3765551"/>
                <a:gd name="connsiteY3" fmla="*/ 1558922 h 2628905"/>
                <a:gd name="connsiteX4" fmla="*/ 3625851 w 3765551"/>
                <a:gd name="connsiteY4" fmla="*/ 1079497 h 2628905"/>
                <a:gd name="connsiteX5" fmla="*/ 3136900 w 3765551"/>
                <a:gd name="connsiteY5" fmla="*/ 812798 h 2628905"/>
                <a:gd name="connsiteX6" fmla="*/ 3092450 w 3765551"/>
                <a:gd name="connsiteY6" fmla="*/ 765174 h 2628905"/>
                <a:gd name="connsiteX7" fmla="*/ 2819400 w 3765551"/>
                <a:gd name="connsiteY7" fmla="*/ 666749 h 2628905"/>
                <a:gd name="connsiteX8" fmla="*/ 2482850 w 3765551"/>
                <a:gd name="connsiteY8" fmla="*/ 584199 h 2628905"/>
                <a:gd name="connsiteX9" fmla="*/ 2041525 w 3765551"/>
                <a:gd name="connsiteY9" fmla="*/ 333374 h 2628905"/>
                <a:gd name="connsiteX10" fmla="*/ 1793875 w 3765551"/>
                <a:gd name="connsiteY10" fmla="*/ 349250 h 2628905"/>
                <a:gd name="connsiteX11" fmla="*/ 1720850 w 3765551"/>
                <a:gd name="connsiteY11" fmla="*/ 273050 h 2628905"/>
                <a:gd name="connsiteX12" fmla="*/ 914400 w 3765551"/>
                <a:gd name="connsiteY12" fmla="*/ 0 h 2628905"/>
                <a:gd name="connsiteX13" fmla="*/ 0 w 3765551"/>
                <a:gd name="connsiteY13" fmla="*/ 9525 h 2628905"/>
                <a:gd name="connsiteX14" fmla="*/ 1425576 w 3765551"/>
                <a:gd name="connsiteY14" fmla="*/ 2152647 h 2628905"/>
                <a:gd name="connsiteX15" fmla="*/ 1114426 w 3765551"/>
                <a:gd name="connsiteY15" fmla="*/ 2143122 h 2628905"/>
                <a:gd name="connsiteX16" fmla="*/ 996951 w 3765551"/>
                <a:gd name="connsiteY16" fmla="*/ 2533647 h 2628905"/>
                <a:gd name="connsiteX17" fmla="*/ 981074 w 3765551"/>
                <a:gd name="connsiteY17" fmla="*/ 2628897 h 2628905"/>
                <a:gd name="connsiteX18" fmla="*/ 2184401 w 3765551"/>
                <a:gd name="connsiteY18" fmla="*/ 2371722 h 2628905"/>
                <a:gd name="connsiteX19" fmla="*/ 2555876 w 3765551"/>
                <a:gd name="connsiteY19" fmla="*/ 2412997 h 2628905"/>
                <a:gd name="connsiteX20" fmla="*/ 2524126 w 3765551"/>
                <a:gd name="connsiteY20" fmla="*/ 2365372 h 2628905"/>
                <a:gd name="connsiteX21" fmla="*/ 2505076 w 3765551"/>
                <a:gd name="connsiteY21" fmla="*/ 2279647 h 2628905"/>
                <a:gd name="connsiteX22" fmla="*/ 2543176 w 3765551"/>
                <a:gd name="connsiteY22" fmla="*/ 2235197 h 2628905"/>
                <a:gd name="connsiteX23" fmla="*/ 2632076 w 3765551"/>
                <a:gd name="connsiteY23" fmla="*/ 2209797 h 2628905"/>
                <a:gd name="connsiteX24" fmla="*/ 2619376 w 3765551"/>
                <a:gd name="connsiteY24" fmla="*/ 2054222 h 2628905"/>
                <a:gd name="connsiteX25" fmla="*/ 2619376 w 3765551"/>
                <a:gd name="connsiteY25" fmla="*/ 2054222 h 2628905"/>
                <a:gd name="connsiteX26" fmla="*/ 2908301 w 3765551"/>
                <a:gd name="connsiteY26" fmla="*/ 1765297 h 2628905"/>
                <a:gd name="connsiteX0" fmla="*/ 4229101 w 5089526"/>
                <a:gd name="connsiteY0" fmla="*/ 1797047 h 2667005"/>
                <a:gd name="connsiteX1" fmla="*/ 4425951 w 5089526"/>
                <a:gd name="connsiteY1" fmla="*/ 1803397 h 2667005"/>
                <a:gd name="connsiteX2" fmla="*/ 4727576 w 5089526"/>
                <a:gd name="connsiteY2" fmla="*/ 1638297 h 2667005"/>
                <a:gd name="connsiteX3" fmla="*/ 5089526 w 5089526"/>
                <a:gd name="connsiteY3" fmla="*/ 1597022 h 2667005"/>
                <a:gd name="connsiteX4" fmla="*/ 4949826 w 5089526"/>
                <a:gd name="connsiteY4" fmla="*/ 1117597 h 2667005"/>
                <a:gd name="connsiteX5" fmla="*/ 4460875 w 5089526"/>
                <a:gd name="connsiteY5" fmla="*/ 850898 h 2667005"/>
                <a:gd name="connsiteX6" fmla="*/ 4416425 w 5089526"/>
                <a:gd name="connsiteY6" fmla="*/ 803274 h 2667005"/>
                <a:gd name="connsiteX7" fmla="*/ 4143375 w 5089526"/>
                <a:gd name="connsiteY7" fmla="*/ 704849 h 2667005"/>
                <a:gd name="connsiteX8" fmla="*/ 3806825 w 5089526"/>
                <a:gd name="connsiteY8" fmla="*/ 622299 h 2667005"/>
                <a:gd name="connsiteX9" fmla="*/ 3365500 w 5089526"/>
                <a:gd name="connsiteY9" fmla="*/ 371474 h 2667005"/>
                <a:gd name="connsiteX10" fmla="*/ 3117850 w 5089526"/>
                <a:gd name="connsiteY10" fmla="*/ 387350 h 2667005"/>
                <a:gd name="connsiteX11" fmla="*/ 3044825 w 5089526"/>
                <a:gd name="connsiteY11" fmla="*/ 311150 h 2667005"/>
                <a:gd name="connsiteX12" fmla="*/ 2238375 w 5089526"/>
                <a:gd name="connsiteY12" fmla="*/ 38100 h 2667005"/>
                <a:gd name="connsiteX13" fmla="*/ 0 w 5089526"/>
                <a:gd name="connsiteY13" fmla="*/ 0 h 2667005"/>
                <a:gd name="connsiteX14" fmla="*/ 2749551 w 5089526"/>
                <a:gd name="connsiteY14" fmla="*/ 2190747 h 2667005"/>
                <a:gd name="connsiteX15" fmla="*/ 2438401 w 5089526"/>
                <a:gd name="connsiteY15" fmla="*/ 2181222 h 2667005"/>
                <a:gd name="connsiteX16" fmla="*/ 2320926 w 5089526"/>
                <a:gd name="connsiteY16" fmla="*/ 2571747 h 2667005"/>
                <a:gd name="connsiteX17" fmla="*/ 2305049 w 5089526"/>
                <a:gd name="connsiteY17" fmla="*/ 2666997 h 2667005"/>
                <a:gd name="connsiteX18" fmla="*/ 3508376 w 5089526"/>
                <a:gd name="connsiteY18" fmla="*/ 2409822 h 2667005"/>
                <a:gd name="connsiteX19" fmla="*/ 3879851 w 5089526"/>
                <a:gd name="connsiteY19" fmla="*/ 2451097 h 2667005"/>
                <a:gd name="connsiteX20" fmla="*/ 3848101 w 5089526"/>
                <a:gd name="connsiteY20" fmla="*/ 2403472 h 2667005"/>
                <a:gd name="connsiteX21" fmla="*/ 3829051 w 5089526"/>
                <a:gd name="connsiteY21" fmla="*/ 2317747 h 2667005"/>
                <a:gd name="connsiteX22" fmla="*/ 3867151 w 5089526"/>
                <a:gd name="connsiteY22" fmla="*/ 2273297 h 2667005"/>
                <a:gd name="connsiteX23" fmla="*/ 3956051 w 5089526"/>
                <a:gd name="connsiteY23" fmla="*/ 2247897 h 2667005"/>
                <a:gd name="connsiteX24" fmla="*/ 3943351 w 5089526"/>
                <a:gd name="connsiteY24" fmla="*/ 2092322 h 2667005"/>
                <a:gd name="connsiteX25" fmla="*/ 3943351 w 5089526"/>
                <a:gd name="connsiteY25" fmla="*/ 2092322 h 2667005"/>
                <a:gd name="connsiteX26" fmla="*/ 4232276 w 5089526"/>
                <a:gd name="connsiteY26" fmla="*/ 1803397 h 2667005"/>
                <a:gd name="connsiteX0" fmla="*/ 4229101 w 5089526"/>
                <a:gd name="connsiteY0" fmla="*/ 1797047 h 2667005"/>
                <a:gd name="connsiteX1" fmla="*/ 4425951 w 5089526"/>
                <a:gd name="connsiteY1" fmla="*/ 1803397 h 2667005"/>
                <a:gd name="connsiteX2" fmla="*/ 4727576 w 5089526"/>
                <a:gd name="connsiteY2" fmla="*/ 1638297 h 2667005"/>
                <a:gd name="connsiteX3" fmla="*/ 5089526 w 5089526"/>
                <a:gd name="connsiteY3" fmla="*/ 1597022 h 2667005"/>
                <a:gd name="connsiteX4" fmla="*/ 4949826 w 5089526"/>
                <a:gd name="connsiteY4" fmla="*/ 1117597 h 2667005"/>
                <a:gd name="connsiteX5" fmla="*/ 4460875 w 5089526"/>
                <a:gd name="connsiteY5" fmla="*/ 850898 h 2667005"/>
                <a:gd name="connsiteX6" fmla="*/ 4416425 w 5089526"/>
                <a:gd name="connsiteY6" fmla="*/ 803274 h 2667005"/>
                <a:gd name="connsiteX7" fmla="*/ 4143375 w 5089526"/>
                <a:gd name="connsiteY7" fmla="*/ 704849 h 2667005"/>
                <a:gd name="connsiteX8" fmla="*/ 3806825 w 5089526"/>
                <a:gd name="connsiteY8" fmla="*/ 622299 h 2667005"/>
                <a:gd name="connsiteX9" fmla="*/ 3365500 w 5089526"/>
                <a:gd name="connsiteY9" fmla="*/ 371474 h 2667005"/>
                <a:gd name="connsiteX10" fmla="*/ 3117850 w 5089526"/>
                <a:gd name="connsiteY10" fmla="*/ 387350 h 2667005"/>
                <a:gd name="connsiteX11" fmla="*/ 3044825 w 5089526"/>
                <a:gd name="connsiteY11" fmla="*/ 311150 h 2667005"/>
                <a:gd name="connsiteX12" fmla="*/ 2238375 w 5089526"/>
                <a:gd name="connsiteY12" fmla="*/ 38100 h 2667005"/>
                <a:gd name="connsiteX13" fmla="*/ 0 w 5089526"/>
                <a:gd name="connsiteY13" fmla="*/ 0 h 2667005"/>
                <a:gd name="connsiteX14" fmla="*/ 2749551 w 5089526"/>
                <a:gd name="connsiteY14" fmla="*/ 2190747 h 2667005"/>
                <a:gd name="connsiteX15" fmla="*/ 2438401 w 5089526"/>
                <a:gd name="connsiteY15" fmla="*/ 2181222 h 2667005"/>
                <a:gd name="connsiteX16" fmla="*/ 2320926 w 5089526"/>
                <a:gd name="connsiteY16" fmla="*/ 2571747 h 2667005"/>
                <a:gd name="connsiteX17" fmla="*/ 2305049 w 5089526"/>
                <a:gd name="connsiteY17" fmla="*/ 2666997 h 2667005"/>
                <a:gd name="connsiteX18" fmla="*/ 3508376 w 5089526"/>
                <a:gd name="connsiteY18" fmla="*/ 2409822 h 2667005"/>
                <a:gd name="connsiteX19" fmla="*/ 3879851 w 5089526"/>
                <a:gd name="connsiteY19" fmla="*/ 2451097 h 2667005"/>
                <a:gd name="connsiteX20" fmla="*/ 3848101 w 5089526"/>
                <a:gd name="connsiteY20" fmla="*/ 2403472 h 2667005"/>
                <a:gd name="connsiteX21" fmla="*/ 3829051 w 5089526"/>
                <a:gd name="connsiteY21" fmla="*/ 2317747 h 2667005"/>
                <a:gd name="connsiteX22" fmla="*/ 3867151 w 5089526"/>
                <a:gd name="connsiteY22" fmla="*/ 2273297 h 2667005"/>
                <a:gd name="connsiteX23" fmla="*/ 3956051 w 5089526"/>
                <a:gd name="connsiteY23" fmla="*/ 2247897 h 2667005"/>
                <a:gd name="connsiteX24" fmla="*/ 3943351 w 5089526"/>
                <a:gd name="connsiteY24" fmla="*/ 2092322 h 2667005"/>
                <a:gd name="connsiteX25" fmla="*/ 3943351 w 5089526"/>
                <a:gd name="connsiteY25" fmla="*/ 2092322 h 2667005"/>
                <a:gd name="connsiteX26" fmla="*/ 4232276 w 5089526"/>
                <a:gd name="connsiteY26" fmla="*/ 1803397 h 2667005"/>
                <a:gd name="connsiteX0" fmla="*/ 4229101 w 5089526"/>
                <a:gd name="connsiteY0" fmla="*/ 1797047 h 2667005"/>
                <a:gd name="connsiteX1" fmla="*/ 4425951 w 5089526"/>
                <a:gd name="connsiteY1" fmla="*/ 1803397 h 2667005"/>
                <a:gd name="connsiteX2" fmla="*/ 4727576 w 5089526"/>
                <a:gd name="connsiteY2" fmla="*/ 1638297 h 2667005"/>
                <a:gd name="connsiteX3" fmla="*/ 5089526 w 5089526"/>
                <a:gd name="connsiteY3" fmla="*/ 1597022 h 2667005"/>
                <a:gd name="connsiteX4" fmla="*/ 4949826 w 5089526"/>
                <a:gd name="connsiteY4" fmla="*/ 1117597 h 2667005"/>
                <a:gd name="connsiteX5" fmla="*/ 4460875 w 5089526"/>
                <a:gd name="connsiteY5" fmla="*/ 850898 h 2667005"/>
                <a:gd name="connsiteX6" fmla="*/ 4416425 w 5089526"/>
                <a:gd name="connsiteY6" fmla="*/ 803274 h 2667005"/>
                <a:gd name="connsiteX7" fmla="*/ 4143375 w 5089526"/>
                <a:gd name="connsiteY7" fmla="*/ 704849 h 2667005"/>
                <a:gd name="connsiteX8" fmla="*/ 3806825 w 5089526"/>
                <a:gd name="connsiteY8" fmla="*/ 622299 h 2667005"/>
                <a:gd name="connsiteX9" fmla="*/ 3365500 w 5089526"/>
                <a:gd name="connsiteY9" fmla="*/ 371474 h 2667005"/>
                <a:gd name="connsiteX10" fmla="*/ 3117850 w 5089526"/>
                <a:gd name="connsiteY10" fmla="*/ 387350 h 2667005"/>
                <a:gd name="connsiteX11" fmla="*/ 3044825 w 5089526"/>
                <a:gd name="connsiteY11" fmla="*/ 311150 h 2667005"/>
                <a:gd name="connsiteX12" fmla="*/ 2238375 w 5089526"/>
                <a:gd name="connsiteY12" fmla="*/ 38100 h 2667005"/>
                <a:gd name="connsiteX13" fmla="*/ 0 w 5089526"/>
                <a:gd name="connsiteY13" fmla="*/ 0 h 2667005"/>
                <a:gd name="connsiteX14" fmla="*/ 2749551 w 5089526"/>
                <a:gd name="connsiteY14" fmla="*/ 2190747 h 2667005"/>
                <a:gd name="connsiteX15" fmla="*/ 2438401 w 5089526"/>
                <a:gd name="connsiteY15" fmla="*/ 2181222 h 2667005"/>
                <a:gd name="connsiteX16" fmla="*/ 2320926 w 5089526"/>
                <a:gd name="connsiteY16" fmla="*/ 2571747 h 2667005"/>
                <a:gd name="connsiteX17" fmla="*/ 2305049 w 5089526"/>
                <a:gd name="connsiteY17" fmla="*/ 2666997 h 2667005"/>
                <a:gd name="connsiteX18" fmla="*/ 3508376 w 5089526"/>
                <a:gd name="connsiteY18" fmla="*/ 2409822 h 2667005"/>
                <a:gd name="connsiteX19" fmla="*/ 3879851 w 5089526"/>
                <a:gd name="connsiteY19" fmla="*/ 2451097 h 2667005"/>
                <a:gd name="connsiteX20" fmla="*/ 3848101 w 5089526"/>
                <a:gd name="connsiteY20" fmla="*/ 2403472 h 2667005"/>
                <a:gd name="connsiteX21" fmla="*/ 3829051 w 5089526"/>
                <a:gd name="connsiteY21" fmla="*/ 2317747 h 2667005"/>
                <a:gd name="connsiteX22" fmla="*/ 3867151 w 5089526"/>
                <a:gd name="connsiteY22" fmla="*/ 2273297 h 2667005"/>
                <a:gd name="connsiteX23" fmla="*/ 3956051 w 5089526"/>
                <a:gd name="connsiteY23" fmla="*/ 2247897 h 2667005"/>
                <a:gd name="connsiteX24" fmla="*/ 3943351 w 5089526"/>
                <a:gd name="connsiteY24" fmla="*/ 2092322 h 2667005"/>
                <a:gd name="connsiteX25" fmla="*/ 3943351 w 5089526"/>
                <a:gd name="connsiteY25" fmla="*/ 2092322 h 2667005"/>
                <a:gd name="connsiteX26" fmla="*/ 4232276 w 5089526"/>
                <a:gd name="connsiteY26" fmla="*/ 1803397 h 2667005"/>
                <a:gd name="connsiteX0" fmla="*/ 4229101 w 5089526"/>
                <a:gd name="connsiteY0" fmla="*/ 1797047 h 2667005"/>
                <a:gd name="connsiteX1" fmla="*/ 4425951 w 5089526"/>
                <a:gd name="connsiteY1" fmla="*/ 1803397 h 2667005"/>
                <a:gd name="connsiteX2" fmla="*/ 4727576 w 5089526"/>
                <a:gd name="connsiteY2" fmla="*/ 1638297 h 2667005"/>
                <a:gd name="connsiteX3" fmla="*/ 5089526 w 5089526"/>
                <a:gd name="connsiteY3" fmla="*/ 1597022 h 2667005"/>
                <a:gd name="connsiteX4" fmla="*/ 4949826 w 5089526"/>
                <a:gd name="connsiteY4" fmla="*/ 1117597 h 2667005"/>
                <a:gd name="connsiteX5" fmla="*/ 4460875 w 5089526"/>
                <a:gd name="connsiteY5" fmla="*/ 850898 h 2667005"/>
                <a:gd name="connsiteX6" fmla="*/ 4416425 w 5089526"/>
                <a:gd name="connsiteY6" fmla="*/ 803274 h 2667005"/>
                <a:gd name="connsiteX7" fmla="*/ 4143375 w 5089526"/>
                <a:gd name="connsiteY7" fmla="*/ 704849 h 2667005"/>
                <a:gd name="connsiteX8" fmla="*/ 3806825 w 5089526"/>
                <a:gd name="connsiteY8" fmla="*/ 622299 h 2667005"/>
                <a:gd name="connsiteX9" fmla="*/ 3365500 w 5089526"/>
                <a:gd name="connsiteY9" fmla="*/ 371474 h 2667005"/>
                <a:gd name="connsiteX10" fmla="*/ 3117850 w 5089526"/>
                <a:gd name="connsiteY10" fmla="*/ 387350 h 2667005"/>
                <a:gd name="connsiteX11" fmla="*/ 3044825 w 5089526"/>
                <a:gd name="connsiteY11" fmla="*/ 311150 h 2667005"/>
                <a:gd name="connsiteX12" fmla="*/ 2238375 w 5089526"/>
                <a:gd name="connsiteY12" fmla="*/ 38100 h 2667005"/>
                <a:gd name="connsiteX13" fmla="*/ 0 w 5089526"/>
                <a:gd name="connsiteY13" fmla="*/ 0 h 2667005"/>
                <a:gd name="connsiteX14" fmla="*/ 850900 w 5089526"/>
                <a:gd name="connsiteY14" fmla="*/ 679450 h 2667005"/>
                <a:gd name="connsiteX15" fmla="*/ 2749551 w 5089526"/>
                <a:gd name="connsiteY15" fmla="*/ 2190747 h 2667005"/>
                <a:gd name="connsiteX16" fmla="*/ 2438401 w 5089526"/>
                <a:gd name="connsiteY16" fmla="*/ 2181222 h 2667005"/>
                <a:gd name="connsiteX17" fmla="*/ 2320926 w 5089526"/>
                <a:gd name="connsiteY17" fmla="*/ 2571747 h 2667005"/>
                <a:gd name="connsiteX18" fmla="*/ 2305049 w 5089526"/>
                <a:gd name="connsiteY18" fmla="*/ 2666997 h 2667005"/>
                <a:gd name="connsiteX19" fmla="*/ 3508376 w 5089526"/>
                <a:gd name="connsiteY19" fmla="*/ 2409822 h 2667005"/>
                <a:gd name="connsiteX20" fmla="*/ 3879851 w 5089526"/>
                <a:gd name="connsiteY20" fmla="*/ 2451097 h 2667005"/>
                <a:gd name="connsiteX21" fmla="*/ 3848101 w 5089526"/>
                <a:gd name="connsiteY21" fmla="*/ 2403472 h 2667005"/>
                <a:gd name="connsiteX22" fmla="*/ 3829051 w 5089526"/>
                <a:gd name="connsiteY22" fmla="*/ 2317747 h 2667005"/>
                <a:gd name="connsiteX23" fmla="*/ 3867151 w 5089526"/>
                <a:gd name="connsiteY23" fmla="*/ 2273297 h 2667005"/>
                <a:gd name="connsiteX24" fmla="*/ 3956051 w 5089526"/>
                <a:gd name="connsiteY24" fmla="*/ 2247897 h 2667005"/>
                <a:gd name="connsiteX25" fmla="*/ 3943351 w 5089526"/>
                <a:gd name="connsiteY25" fmla="*/ 2092322 h 2667005"/>
                <a:gd name="connsiteX26" fmla="*/ 3943351 w 5089526"/>
                <a:gd name="connsiteY26" fmla="*/ 2092322 h 2667005"/>
                <a:gd name="connsiteX27" fmla="*/ 4232276 w 5089526"/>
                <a:gd name="connsiteY27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2847976 w 5187951"/>
                <a:gd name="connsiteY15" fmla="*/ 2190747 h 2667005"/>
                <a:gd name="connsiteX16" fmla="*/ 2536826 w 5187951"/>
                <a:gd name="connsiteY16" fmla="*/ 2181222 h 2667005"/>
                <a:gd name="connsiteX17" fmla="*/ 2419351 w 5187951"/>
                <a:gd name="connsiteY17" fmla="*/ 2571747 h 2667005"/>
                <a:gd name="connsiteX18" fmla="*/ 2403474 w 5187951"/>
                <a:gd name="connsiteY18" fmla="*/ 2666997 h 2667005"/>
                <a:gd name="connsiteX19" fmla="*/ 3606801 w 5187951"/>
                <a:gd name="connsiteY19" fmla="*/ 2409822 h 2667005"/>
                <a:gd name="connsiteX20" fmla="*/ 3978276 w 5187951"/>
                <a:gd name="connsiteY20" fmla="*/ 2451097 h 2667005"/>
                <a:gd name="connsiteX21" fmla="*/ 3946526 w 5187951"/>
                <a:gd name="connsiteY21" fmla="*/ 2403472 h 2667005"/>
                <a:gd name="connsiteX22" fmla="*/ 3927476 w 5187951"/>
                <a:gd name="connsiteY22" fmla="*/ 2317747 h 2667005"/>
                <a:gd name="connsiteX23" fmla="*/ 3965576 w 5187951"/>
                <a:gd name="connsiteY23" fmla="*/ 2273297 h 2667005"/>
                <a:gd name="connsiteX24" fmla="*/ 4054476 w 5187951"/>
                <a:gd name="connsiteY24" fmla="*/ 2247897 h 2667005"/>
                <a:gd name="connsiteX25" fmla="*/ 4041776 w 5187951"/>
                <a:gd name="connsiteY25" fmla="*/ 2092322 h 2667005"/>
                <a:gd name="connsiteX26" fmla="*/ 4041776 w 5187951"/>
                <a:gd name="connsiteY26" fmla="*/ 2092322 h 2667005"/>
                <a:gd name="connsiteX27" fmla="*/ 4330701 w 5187951"/>
                <a:gd name="connsiteY27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2847976 w 5187951"/>
                <a:gd name="connsiteY16" fmla="*/ 2190747 h 2667005"/>
                <a:gd name="connsiteX17" fmla="*/ 2536826 w 5187951"/>
                <a:gd name="connsiteY17" fmla="*/ 2181222 h 2667005"/>
                <a:gd name="connsiteX18" fmla="*/ 2419351 w 5187951"/>
                <a:gd name="connsiteY18" fmla="*/ 2571747 h 2667005"/>
                <a:gd name="connsiteX19" fmla="*/ 2403474 w 5187951"/>
                <a:gd name="connsiteY19" fmla="*/ 2666997 h 2667005"/>
                <a:gd name="connsiteX20" fmla="*/ 3606801 w 5187951"/>
                <a:gd name="connsiteY20" fmla="*/ 2409822 h 2667005"/>
                <a:gd name="connsiteX21" fmla="*/ 3978276 w 5187951"/>
                <a:gd name="connsiteY21" fmla="*/ 2451097 h 2667005"/>
                <a:gd name="connsiteX22" fmla="*/ 3946526 w 5187951"/>
                <a:gd name="connsiteY22" fmla="*/ 2403472 h 2667005"/>
                <a:gd name="connsiteX23" fmla="*/ 3927476 w 5187951"/>
                <a:gd name="connsiteY23" fmla="*/ 2317747 h 2667005"/>
                <a:gd name="connsiteX24" fmla="*/ 3965576 w 5187951"/>
                <a:gd name="connsiteY24" fmla="*/ 2273297 h 2667005"/>
                <a:gd name="connsiteX25" fmla="*/ 4054476 w 5187951"/>
                <a:gd name="connsiteY25" fmla="*/ 2247897 h 2667005"/>
                <a:gd name="connsiteX26" fmla="*/ 4041776 w 5187951"/>
                <a:gd name="connsiteY26" fmla="*/ 2092322 h 2667005"/>
                <a:gd name="connsiteX27" fmla="*/ 4041776 w 5187951"/>
                <a:gd name="connsiteY27" fmla="*/ 2092322 h 2667005"/>
                <a:gd name="connsiteX28" fmla="*/ 4330701 w 5187951"/>
                <a:gd name="connsiteY28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927101 w 5187951"/>
                <a:gd name="connsiteY16" fmla="*/ 1660525 h 2667005"/>
                <a:gd name="connsiteX17" fmla="*/ 2847976 w 5187951"/>
                <a:gd name="connsiteY17" fmla="*/ 2190747 h 2667005"/>
                <a:gd name="connsiteX18" fmla="*/ 2536826 w 5187951"/>
                <a:gd name="connsiteY18" fmla="*/ 2181222 h 2667005"/>
                <a:gd name="connsiteX19" fmla="*/ 2419351 w 5187951"/>
                <a:gd name="connsiteY19" fmla="*/ 2571747 h 2667005"/>
                <a:gd name="connsiteX20" fmla="*/ 2403474 w 5187951"/>
                <a:gd name="connsiteY20" fmla="*/ 2666997 h 2667005"/>
                <a:gd name="connsiteX21" fmla="*/ 3606801 w 5187951"/>
                <a:gd name="connsiteY21" fmla="*/ 2409822 h 2667005"/>
                <a:gd name="connsiteX22" fmla="*/ 3978276 w 5187951"/>
                <a:gd name="connsiteY22" fmla="*/ 2451097 h 2667005"/>
                <a:gd name="connsiteX23" fmla="*/ 3946526 w 5187951"/>
                <a:gd name="connsiteY23" fmla="*/ 2403472 h 2667005"/>
                <a:gd name="connsiteX24" fmla="*/ 3927476 w 5187951"/>
                <a:gd name="connsiteY24" fmla="*/ 2317747 h 2667005"/>
                <a:gd name="connsiteX25" fmla="*/ 3965576 w 5187951"/>
                <a:gd name="connsiteY25" fmla="*/ 2273297 h 2667005"/>
                <a:gd name="connsiteX26" fmla="*/ 4054476 w 5187951"/>
                <a:gd name="connsiteY26" fmla="*/ 2247897 h 2667005"/>
                <a:gd name="connsiteX27" fmla="*/ 4041776 w 5187951"/>
                <a:gd name="connsiteY27" fmla="*/ 2092322 h 2667005"/>
                <a:gd name="connsiteX28" fmla="*/ 4041776 w 5187951"/>
                <a:gd name="connsiteY28" fmla="*/ 2092322 h 2667005"/>
                <a:gd name="connsiteX29" fmla="*/ 4330701 w 5187951"/>
                <a:gd name="connsiteY29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927101 w 5187951"/>
                <a:gd name="connsiteY16" fmla="*/ 1660525 h 2667005"/>
                <a:gd name="connsiteX17" fmla="*/ 2847976 w 5187951"/>
                <a:gd name="connsiteY17" fmla="*/ 2190747 h 2667005"/>
                <a:gd name="connsiteX18" fmla="*/ 2536826 w 5187951"/>
                <a:gd name="connsiteY18" fmla="*/ 2181222 h 2667005"/>
                <a:gd name="connsiteX19" fmla="*/ 2419351 w 5187951"/>
                <a:gd name="connsiteY19" fmla="*/ 2571747 h 2667005"/>
                <a:gd name="connsiteX20" fmla="*/ 2403474 w 5187951"/>
                <a:gd name="connsiteY20" fmla="*/ 2666997 h 2667005"/>
                <a:gd name="connsiteX21" fmla="*/ 3606801 w 5187951"/>
                <a:gd name="connsiteY21" fmla="*/ 2409822 h 2667005"/>
                <a:gd name="connsiteX22" fmla="*/ 3978276 w 5187951"/>
                <a:gd name="connsiteY22" fmla="*/ 2451097 h 2667005"/>
                <a:gd name="connsiteX23" fmla="*/ 3946526 w 5187951"/>
                <a:gd name="connsiteY23" fmla="*/ 2403472 h 2667005"/>
                <a:gd name="connsiteX24" fmla="*/ 3927476 w 5187951"/>
                <a:gd name="connsiteY24" fmla="*/ 2317747 h 2667005"/>
                <a:gd name="connsiteX25" fmla="*/ 3965576 w 5187951"/>
                <a:gd name="connsiteY25" fmla="*/ 2273297 h 2667005"/>
                <a:gd name="connsiteX26" fmla="*/ 4054476 w 5187951"/>
                <a:gd name="connsiteY26" fmla="*/ 2247897 h 2667005"/>
                <a:gd name="connsiteX27" fmla="*/ 4041776 w 5187951"/>
                <a:gd name="connsiteY27" fmla="*/ 2092322 h 2667005"/>
                <a:gd name="connsiteX28" fmla="*/ 4041776 w 5187951"/>
                <a:gd name="connsiteY28" fmla="*/ 2092322 h 2667005"/>
                <a:gd name="connsiteX29" fmla="*/ 4330701 w 5187951"/>
                <a:gd name="connsiteY29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415926 w 5187951"/>
                <a:gd name="connsiteY16" fmla="*/ 1863725 h 2667005"/>
                <a:gd name="connsiteX17" fmla="*/ 2847976 w 5187951"/>
                <a:gd name="connsiteY17" fmla="*/ 2190747 h 2667005"/>
                <a:gd name="connsiteX18" fmla="*/ 2536826 w 5187951"/>
                <a:gd name="connsiteY18" fmla="*/ 2181222 h 2667005"/>
                <a:gd name="connsiteX19" fmla="*/ 2419351 w 5187951"/>
                <a:gd name="connsiteY19" fmla="*/ 2571747 h 2667005"/>
                <a:gd name="connsiteX20" fmla="*/ 2403474 w 5187951"/>
                <a:gd name="connsiteY20" fmla="*/ 2666997 h 2667005"/>
                <a:gd name="connsiteX21" fmla="*/ 3606801 w 5187951"/>
                <a:gd name="connsiteY21" fmla="*/ 2409822 h 2667005"/>
                <a:gd name="connsiteX22" fmla="*/ 3978276 w 5187951"/>
                <a:gd name="connsiteY22" fmla="*/ 2451097 h 2667005"/>
                <a:gd name="connsiteX23" fmla="*/ 3946526 w 5187951"/>
                <a:gd name="connsiteY23" fmla="*/ 2403472 h 2667005"/>
                <a:gd name="connsiteX24" fmla="*/ 3927476 w 5187951"/>
                <a:gd name="connsiteY24" fmla="*/ 2317747 h 2667005"/>
                <a:gd name="connsiteX25" fmla="*/ 3965576 w 5187951"/>
                <a:gd name="connsiteY25" fmla="*/ 2273297 h 2667005"/>
                <a:gd name="connsiteX26" fmla="*/ 4054476 w 5187951"/>
                <a:gd name="connsiteY26" fmla="*/ 2247897 h 2667005"/>
                <a:gd name="connsiteX27" fmla="*/ 4041776 w 5187951"/>
                <a:gd name="connsiteY27" fmla="*/ 2092322 h 2667005"/>
                <a:gd name="connsiteX28" fmla="*/ 4041776 w 5187951"/>
                <a:gd name="connsiteY28" fmla="*/ 2092322 h 2667005"/>
                <a:gd name="connsiteX29" fmla="*/ 4330701 w 5187951"/>
                <a:gd name="connsiteY29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415926 w 5187951"/>
                <a:gd name="connsiteY16" fmla="*/ 1863725 h 2667005"/>
                <a:gd name="connsiteX17" fmla="*/ 2847976 w 5187951"/>
                <a:gd name="connsiteY17" fmla="*/ 2190747 h 2667005"/>
                <a:gd name="connsiteX18" fmla="*/ 2536826 w 5187951"/>
                <a:gd name="connsiteY18" fmla="*/ 2181222 h 2667005"/>
                <a:gd name="connsiteX19" fmla="*/ 2419351 w 5187951"/>
                <a:gd name="connsiteY19" fmla="*/ 2571747 h 2667005"/>
                <a:gd name="connsiteX20" fmla="*/ 2403474 w 5187951"/>
                <a:gd name="connsiteY20" fmla="*/ 2666997 h 2667005"/>
                <a:gd name="connsiteX21" fmla="*/ 3606801 w 5187951"/>
                <a:gd name="connsiteY21" fmla="*/ 2409822 h 2667005"/>
                <a:gd name="connsiteX22" fmla="*/ 3978276 w 5187951"/>
                <a:gd name="connsiteY22" fmla="*/ 2451097 h 2667005"/>
                <a:gd name="connsiteX23" fmla="*/ 3946526 w 5187951"/>
                <a:gd name="connsiteY23" fmla="*/ 2403472 h 2667005"/>
                <a:gd name="connsiteX24" fmla="*/ 3927476 w 5187951"/>
                <a:gd name="connsiteY24" fmla="*/ 2317747 h 2667005"/>
                <a:gd name="connsiteX25" fmla="*/ 3965576 w 5187951"/>
                <a:gd name="connsiteY25" fmla="*/ 2273297 h 2667005"/>
                <a:gd name="connsiteX26" fmla="*/ 4054476 w 5187951"/>
                <a:gd name="connsiteY26" fmla="*/ 2247897 h 2667005"/>
                <a:gd name="connsiteX27" fmla="*/ 4041776 w 5187951"/>
                <a:gd name="connsiteY27" fmla="*/ 2092322 h 2667005"/>
                <a:gd name="connsiteX28" fmla="*/ 4041776 w 5187951"/>
                <a:gd name="connsiteY28" fmla="*/ 2092322 h 2667005"/>
                <a:gd name="connsiteX29" fmla="*/ 4330701 w 5187951"/>
                <a:gd name="connsiteY29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415926 w 5187951"/>
                <a:gd name="connsiteY16" fmla="*/ 1863725 h 2667005"/>
                <a:gd name="connsiteX17" fmla="*/ 1003301 w 5187951"/>
                <a:gd name="connsiteY17" fmla="*/ 1946275 h 2667005"/>
                <a:gd name="connsiteX18" fmla="*/ 2847976 w 5187951"/>
                <a:gd name="connsiteY18" fmla="*/ 2190747 h 2667005"/>
                <a:gd name="connsiteX19" fmla="*/ 2536826 w 5187951"/>
                <a:gd name="connsiteY19" fmla="*/ 2181222 h 2667005"/>
                <a:gd name="connsiteX20" fmla="*/ 2419351 w 5187951"/>
                <a:gd name="connsiteY20" fmla="*/ 2571747 h 2667005"/>
                <a:gd name="connsiteX21" fmla="*/ 2403474 w 5187951"/>
                <a:gd name="connsiteY21" fmla="*/ 2666997 h 2667005"/>
                <a:gd name="connsiteX22" fmla="*/ 3606801 w 5187951"/>
                <a:gd name="connsiteY22" fmla="*/ 2409822 h 2667005"/>
                <a:gd name="connsiteX23" fmla="*/ 3978276 w 5187951"/>
                <a:gd name="connsiteY23" fmla="*/ 2451097 h 2667005"/>
                <a:gd name="connsiteX24" fmla="*/ 3946526 w 5187951"/>
                <a:gd name="connsiteY24" fmla="*/ 2403472 h 2667005"/>
                <a:gd name="connsiteX25" fmla="*/ 3927476 w 5187951"/>
                <a:gd name="connsiteY25" fmla="*/ 2317747 h 2667005"/>
                <a:gd name="connsiteX26" fmla="*/ 3965576 w 5187951"/>
                <a:gd name="connsiteY26" fmla="*/ 2273297 h 2667005"/>
                <a:gd name="connsiteX27" fmla="*/ 4054476 w 5187951"/>
                <a:gd name="connsiteY27" fmla="*/ 2247897 h 2667005"/>
                <a:gd name="connsiteX28" fmla="*/ 4041776 w 5187951"/>
                <a:gd name="connsiteY28" fmla="*/ 2092322 h 2667005"/>
                <a:gd name="connsiteX29" fmla="*/ 4041776 w 5187951"/>
                <a:gd name="connsiteY29" fmla="*/ 2092322 h 2667005"/>
                <a:gd name="connsiteX30" fmla="*/ 4330701 w 5187951"/>
                <a:gd name="connsiteY30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415926 w 5187951"/>
                <a:gd name="connsiteY16" fmla="*/ 1863725 h 2667005"/>
                <a:gd name="connsiteX17" fmla="*/ 727076 w 5187951"/>
                <a:gd name="connsiteY17" fmla="*/ 2016125 h 2667005"/>
                <a:gd name="connsiteX18" fmla="*/ 2847976 w 5187951"/>
                <a:gd name="connsiteY18" fmla="*/ 2190747 h 2667005"/>
                <a:gd name="connsiteX19" fmla="*/ 2536826 w 5187951"/>
                <a:gd name="connsiteY19" fmla="*/ 2181222 h 2667005"/>
                <a:gd name="connsiteX20" fmla="*/ 2419351 w 5187951"/>
                <a:gd name="connsiteY20" fmla="*/ 2571747 h 2667005"/>
                <a:gd name="connsiteX21" fmla="*/ 2403474 w 5187951"/>
                <a:gd name="connsiteY21" fmla="*/ 2666997 h 2667005"/>
                <a:gd name="connsiteX22" fmla="*/ 3606801 w 5187951"/>
                <a:gd name="connsiteY22" fmla="*/ 2409822 h 2667005"/>
                <a:gd name="connsiteX23" fmla="*/ 3978276 w 5187951"/>
                <a:gd name="connsiteY23" fmla="*/ 2451097 h 2667005"/>
                <a:gd name="connsiteX24" fmla="*/ 3946526 w 5187951"/>
                <a:gd name="connsiteY24" fmla="*/ 2403472 h 2667005"/>
                <a:gd name="connsiteX25" fmla="*/ 3927476 w 5187951"/>
                <a:gd name="connsiteY25" fmla="*/ 2317747 h 2667005"/>
                <a:gd name="connsiteX26" fmla="*/ 3965576 w 5187951"/>
                <a:gd name="connsiteY26" fmla="*/ 2273297 h 2667005"/>
                <a:gd name="connsiteX27" fmla="*/ 4054476 w 5187951"/>
                <a:gd name="connsiteY27" fmla="*/ 2247897 h 2667005"/>
                <a:gd name="connsiteX28" fmla="*/ 4041776 w 5187951"/>
                <a:gd name="connsiteY28" fmla="*/ 2092322 h 2667005"/>
                <a:gd name="connsiteX29" fmla="*/ 4041776 w 5187951"/>
                <a:gd name="connsiteY29" fmla="*/ 2092322 h 2667005"/>
                <a:gd name="connsiteX30" fmla="*/ 4330701 w 5187951"/>
                <a:gd name="connsiteY30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415926 w 5187951"/>
                <a:gd name="connsiteY16" fmla="*/ 1863725 h 2667005"/>
                <a:gd name="connsiteX17" fmla="*/ 727076 w 5187951"/>
                <a:gd name="connsiteY17" fmla="*/ 2016125 h 2667005"/>
                <a:gd name="connsiteX18" fmla="*/ 1285876 w 5187951"/>
                <a:gd name="connsiteY18" fmla="*/ 2066925 h 2667005"/>
                <a:gd name="connsiteX19" fmla="*/ 2847976 w 5187951"/>
                <a:gd name="connsiteY19" fmla="*/ 2190747 h 2667005"/>
                <a:gd name="connsiteX20" fmla="*/ 2536826 w 5187951"/>
                <a:gd name="connsiteY20" fmla="*/ 2181222 h 2667005"/>
                <a:gd name="connsiteX21" fmla="*/ 2419351 w 5187951"/>
                <a:gd name="connsiteY21" fmla="*/ 2571747 h 2667005"/>
                <a:gd name="connsiteX22" fmla="*/ 2403474 w 5187951"/>
                <a:gd name="connsiteY22" fmla="*/ 2666997 h 2667005"/>
                <a:gd name="connsiteX23" fmla="*/ 3606801 w 5187951"/>
                <a:gd name="connsiteY23" fmla="*/ 2409822 h 2667005"/>
                <a:gd name="connsiteX24" fmla="*/ 3978276 w 5187951"/>
                <a:gd name="connsiteY24" fmla="*/ 2451097 h 2667005"/>
                <a:gd name="connsiteX25" fmla="*/ 3946526 w 5187951"/>
                <a:gd name="connsiteY25" fmla="*/ 2403472 h 2667005"/>
                <a:gd name="connsiteX26" fmla="*/ 3927476 w 5187951"/>
                <a:gd name="connsiteY26" fmla="*/ 2317747 h 2667005"/>
                <a:gd name="connsiteX27" fmla="*/ 3965576 w 5187951"/>
                <a:gd name="connsiteY27" fmla="*/ 2273297 h 2667005"/>
                <a:gd name="connsiteX28" fmla="*/ 4054476 w 5187951"/>
                <a:gd name="connsiteY28" fmla="*/ 2247897 h 2667005"/>
                <a:gd name="connsiteX29" fmla="*/ 4041776 w 5187951"/>
                <a:gd name="connsiteY29" fmla="*/ 2092322 h 2667005"/>
                <a:gd name="connsiteX30" fmla="*/ 4041776 w 5187951"/>
                <a:gd name="connsiteY30" fmla="*/ 2092322 h 2667005"/>
                <a:gd name="connsiteX31" fmla="*/ 4330701 w 5187951"/>
                <a:gd name="connsiteY31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415926 w 5187951"/>
                <a:gd name="connsiteY16" fmla="*/ 1863725 h 2667005"/>
                <a:gd name="connsiteX17" fmla="*/ 727076 w 5187951"/>
                <a:gd name="connsiteY17" fmla="*/ 2016125 h 2667005"/>
                <a:gd name="connsiteX18" fmla="*/ 993776 w 5187951"/>
                <a:gd name="connsiteY18" fmla="*/ 2479675 h 2667005"/>
                <a:gd name="connsiteX19" fmla="*/ 2847976 w 5187951"/>
                <a:gd name="connsiteY19" fmla="*/ 2190747 h 2667005"/>
                <a:gd name="connsiteX20" fmla="*/ 2536826 w 5187951"/>
                <a:gd name="connsiteY20" fmla="*/ 2181222 h 2667005"/>
                <a:gd name="connsiteX21" fmla="*/ 2419351 w 5187951"/>
                <a:gd name="connsiteY21" fmla="*/ 2571747 h 2667005"/>
                <a:gd name="connsiteX22" fmla="*/ 2403474 w 5187951"/>
                <a:gd name="connsiteY22" fmla="*/ 2666997 h 2667005"/>
                <a:gd name="connsiteX23" fmla="*/ 3606801 w 5187951"/>
                <a:gd name="connsiteY23" fmla="*/ 2409822 h 2667005"/>
                <a:gd name="connsiteX24" fmla="*/ 3978276 w 5187951"/>
                <a:gd name="connsiteY24" fmla="*/ 2451097 h 2667005"/>
                <a:gd name="connsiteX25" fmla="*/ 3946526 w 5187951"/>
                <a:gd name="connsiteY25" fmla="*/ 2403472 h 2667005"/>
                <a:gd name="connsiteX26" fmla="*/ 3927476 w 5187951"/>
                <a:gd name="connsiteY26" fmla="*/ 2317747 h 2667005"/>
                <a:gd name="connsiteX27" fmla="*/ 3965576 w 5187951"/>
                <a:gd name="connsiteY27" fmla="*/ 2273297 h 2667005"/>
                <a:gd name="connsiteX28" fmla="*/ 4054476 w 5187951"/>
                <a:gd name="connsiteY28" fmla="*/ 2247897 h 2667005"/>
                <a:gd name="connsiteX29" fmla="*/ 4041776 w 5187951"/>
                <a:gd name="connsiteY29" fmla="*/ 2092322 h 2667005"/>
                <a:gd name="connsiteX30" fmla="*/ 4041776 w 5187951"/>
                <a:gd name="connsiteY30" fmla="*/ 2092322 h 2667005"/>
                <a:gd name="connsiteX31" fmla="*/ 4330701 w 5187951"/>
                <a:gd name="connsiteY31" fmla="*/ 1803397 h 2667005"/>
                <a:gd name="connsiteX0" fmla="*/ 4327526 w 5187951"/>
                <a:gd name="connsiteY0" fmla="*/ 1797047 h 2667005"/>
                <a:gd name="connsiteX1" fmla="*/ 4524376 w 5187951"/>
                <a:gd name="connsiteY1" fmla="*/ 1803397 h 2667005"/>
                <a:gd name="connsiteX2" fmla="*/ 4826001 w 5187951"/>
                <a:gd name="connsiteY2" fmla="*/ 1638297 h 2667005"/>
                <a:gd name="connsiteX3" fmla="*/ 5187951 w 5187951"/>
                <a:gd name="connsiteY3" fmla="*/ 1597022 h 2667005"/>
                <a:gd name="connsiteX4" fmla="*/ 5048251 w 5187951"/>
                <a:gd name="connsiteY4" fmla="*/ 1117597 h 2667005"/>
                <a:gd name="connsiteX5" fmla="*/ 4559300 w 5187951"/>
                <a:gd name="connsiteY5" fmla="*/ 850898 h 2667005"/>
                <a:gd name="connsiteX6" fmla="*/ 4514850 w 5187951"/>
                <a:gd name="connsiteY6" fmla="*/ 803274 h 2667005"/>
                <a:gd name="connsiteX7" fmla="*/ 4241800 w 5187951"/>
                <a:gd name="connsiteY7" fmla="*/ 704849 h 2667005"/>
                <a:gd name="connsiteX8" fmla="*/ 3905250 w 5187951"/>
                <a:gd name="connsiteY8" fmla="*/ 622299 h 2667005"/>
                <a:gd name="connsiteX9" fmla="*/ 3463925 w 5187951"/>
                <a:gd name="connsiteY9" fmla="*/ 371474 h 2667005"/>
                <a:gd name="connsiteX10" fmla="*/ 3216275 w 5187951"/>
                <a:gd name="connsiteY10" fmla="*/ 387350 h 2667005"/>
                <a:gd name="connsiteX11" fmla="*/ 3143250 w 5187951"/>
                <a:gd name="connsiteY11" fmla="*/ 311150 h 2667005"/>
                <a:gd name="connsiteX12" fmla="*/ 2336800 w 5187951"/>
                <a:gd name="connsiteY12" fmla="*/ 38100 h 2667005"/>
                <a:gd name="connsiteX13" fmla="*/ 98425 w 5187951"/>
                <a:gd name="connsiteY13" fmla="*/ 0 h 2667005"/>
                <a:gd name="connsiteX14" fmla="*/ 0 w 5187951"/>
                <a:gd name="connsiteY14" fmla="*/ 1403350 h 2667005"/>
                <a:gd name="connsiteX15" fmla="*/ 406401 w 5187951"/>
                <a:gd name="connsiteY15" fmla="*/ 1511300 h 2667005"/>
                <a:gd name="connsiteX16" fmla="*/ 415926 w 5187951"/>
                <a:gd name="connsiteY16" fmla="*/ 1863725 h 2667005"/>
                <a:gd name="connsiteX17" fmla="*/ 727076 w 5187951"/>
                <a:gd name="connsiteY17" fmla="*/ 2016125 h 2667005"/>
                <a:gd name="connsiteX18" fmla="*/ 993776 w 5187951"/>
                <a:gd name="connsiteY18" fmla="*/ 2479675 h 2667005"/>
                <a:gd name="connsiteX19" fmla="*/ 1285876 w 5187951"/>
                <a:gd name="connsiteY19" fmla="*/ 2428875 h 2667005"/>
                <a:gd name="connsiteX20" fmla="*/ 2847976 w 5187951"/>
                <a:gd name="connsiteY20" fmla="*/ 2190747 h 2667005"/>
                <a:gd name="connsiteX21" fmla="*/ 2536826 w 5187951"/>
                <a:gd name="connsiteY21" fmla="*/ 2181222 h 2667005"/>
                <a:gd name="connsiteX22" fmla="*/ 2419351 w 5187951"/>
                <a:gd name="connsiteY22" fmla="*/ 2571747 h 2667005"/>
                <a:gd name="connsiteX23" fmla="*/ 2403474 w 5187951"/>
                <a:gd name="connsiteY23" fmla="*/ 2666997 h 2667005"/>
                <a:gd name="connsiteX24" fmla="*/ 3606801 w 5187951"/>
                <a:gd name="connsiteY24" fmla="*/ 2409822 h 2667005"/>
                <a:gd name="connsiteX25" fmla="*/ 3978276 w 5187951"/>
                <a:gd name="connsiteY25" fmla="*/ 2451097 h 2667005"/>
                <a:gd name="connsiteX26" fmla="*/ 3946526 w 5187951"/>
                <a:gd name="connsiteY26" fmla="*/ 2403472 h 2667005"/>
                <a:gd name="connsiteX27" fmla="*/ 3927476 w 5187951"/>
                <a:gd name="connsiteY27" fmla="*/ 2317747 h 2667005"/>
                <a:gd name="connsiteX28" fmla="*/ 3965576 w 5187951"/>
                <a:gd name="connsiteY28" fmla="*/ 2273297 h 2667005"/>
                <a:gd name="connsiteX29" fmla="*/ 4054476 w 5187951"/>
                <a:gd name="connsiteY29" fmla="*/ 2247897 h 2667005"/>
                <a:gd name="connsiteX30" fmla="*/ 4041776 w 5187951"/>
                <a:gd name="connsiteY30" fmla="*/ 2092322 h 2667005"/>
                <a:gd name="connsiteX31" fmla="*/ 4041776 w 5187951"/>
                <a:gd name="connsiteY31" fmla="*/ 2092322 h 2667005"/>
                <a:gd name="connsiteX32" fmla="*/ 4330701 w 5187951"/>
                <a:gd name="connsiteY32" fmla="*/ 1803397 h 2667005"/>
                <a:gd name="connsiteX0" fmla="*/ 4327526 w 5187951"/>
                <a:gd name="connsiteY0" fmla="*/ 1797047 h 3184525"/>
                <a:gd name="connsiteX1" fmla="*/ 4524376 w 5187951"/>
                <a:gd name="connsiteY1" fmla="*/ 1803397 h 3184525"/>
                <a:gd name="connsiteX2" fmla="*/ 4826001 w 5187951"/>
                <a:gd name="connsiteY2" fmla="*/ 1638297 h 3184525"/>
                <a:gd name="connsiteX3" fmla="*/ 5187951 w 5187951"/>
                <a:gd name="connsiteY3" fmla="*/ 1597022 h 3184525"/>
                <a:gd name="connsiteX4" fmla="*/ 5048251 w 5187951"/>
                <a:gd name="connsiteY4" fmla="*/ 1117597 h 3184525"/>
                <a:gd name="connsiteX5" fmla="*/ 4559300 w 5187951"/>
                <a:gd name="connsiteY5" fmla="*/ 850898 h 3184525"/>
                <a:gd name="connsiteX6" fmla="*/ 4514850 w 5187951"/>
                <a:gd name="connsiteY6" fmla="*/ 803274 h 3184525"/>
                <a:gd name="connsiteX7" fmla="*/ 4241800 w 5187951"/>
                <a:gd name="connsiteY7" fmla="*/ 704849 h 3184525"/>
                <a:gd name="connsiteX8" fmla="*/ 3905250 w 5187951"/>
                <a:gd name="connsiteY8" fmla="*/ 622299 h 3184525"/>
                <a:gd name="connsiteX9" fmla="*/ 3463925 w 5187951"/>
                <a:gd name="connsiteY9" fmla="*/ 371474 h 3184525"/>
                <a:gd name="connsiteX10" fmla="*/ 3216275 w 5187951"/>
                <a:gd name="connsiteY10" fmla="*/ 387350 h 3184525"/>
                <a:gd name="connsiteX11" fmla="*/ 3143250 w 5187951"/>
                <a:gd name="connsiteY11" fmla="*/ 311150 h 3184525"/>
                <a:gd name="connsiteX12" fmla="*/ 2336800 w 5187951"/>
                <a:gd name="connsiteY12" fmla="*/ 38100 h 3184525"/>
                <a:gd name="connsiteX13" fmla="*/ 98425 w 5187951"/>
                <a:gd name="connsiteY13" fmla="*/ 0 h 3184525"/>
                <a:gd name="connsiteX14" fmla="*/ 0 w 5187951"/>
                <a:gd name="connsiteY14" fmla="*/ 1403350 h 3184525"/>
                <a:gd name="connsiteX15" fmla="*/ 406401 w 5187951"/>
                <a:gd name="connsiteY15" fmla="*/ 1511300 h 3184525"/>
                <a:gd name="connsiteX16" fmla="*/ 415926 w 5187951"/>
                <a:gd name="connsiteY16" fmla="*/ 1863725 h 3184525"/>
                <a:gd name="connsiteX17" fmla="*/ 727076 w 5187951"/>
                <a:gd name="connsiteY17" fmla="*/ 2016125 h 3184525"/>
                <a:gd name="connsiteX18" fmla="*/ 993776 w 5187951"/>
                <a:gd name="connsiteY18" fmla="*/ 2479675 h 3184525"/>
                <a:gd name="connsiteX19" fmla="*/ 958851 w 5187951"/>
                <a:gd name="connsiteY19" fmla="*/ 3184525 h 3184525"/>
                <a:gd name="connsiteX20" fmla="*/ 2847976 w 5187951"/>
                <a:gd name="connsiteY20" fmla="*/ 2190747 h 3184525"/>
                <a:gd name="connsiteX21" fmla="*/ 2536826 w 5187951"/>
                <a:gd name="connsiteY21" fmla="*/ 2181222 h 3184525"/>
                <a:gd name="connsiteX22" fmla="*/ 2419351 w 5187951"/>
                <a:gd name="connsiteY22" fmla="*/ 2571747 h 3184525"/>
                <a:gd name="connsiteX23" fmla="*/ 2403474 w 5187951"/>
                <a:gd name="connsiteY23" fmla="*/ 2666997 h 3184525"/>
                <a:gd name="connsiteX24" fmla="*/ 3606801 w 5187951"/>
                <a:gd name="connsiteY24" fmla="*/ 2409822 h 3184525"/>
                <a:gd name="connsiteX25" fmla="*/ 3978276 w 5187951"/>
                <a:gd name="connsiteY25" fmla="*/ 2451097 h 3184525"/>
                <a:gd name="connsiteX26" fmla="*/ 3946526 w 5187951"/>
                <a:gd name="connsiteY26" fmla="*/ 2403472 h 3184525"/>
                <a:gd name="connsiteX27" fmla="*/ 3927476 w 5187951"/>
                <a:gd name="connsiteY27" fmla="*/ 2317747 h 3184525"/>
                <a:gd name="connsiteX28" fmla="*/ 3965576 w 5187951"/>
                <a:gd name="connsiteY28" fmla="*/ 2273297 h 3184525"/>
                <a:gd name="connsiteX29" fmla="*/ 4054476 w 5187951"/>
                <a:gd name="connsiteY29" fmla="*/ 2247897 h 3184525"/>
                <a:gd name="connsiteX30" fmla="*/ 4041776 w 5187951"/>
                <a:gd name="connsiteY30" fmla="*/ 2092322 h 3184525"/>
                <a:gd name="connsiteX31" fmla="*/ 4041776 w 5187951"/>
                <a:gd name="connsiteY31" fmla="*/ 2092322 h 3184525"/>
                <a:gd name="connsiteX32" fmla="*/ 4330701 w 5187951"/>
                <a:gd name="connsiteY32" fmla="*/ 1803397 h 3184525"/>
                <a:gd name="connsiteX0" fmla="*/ 4327526 w 5187951"/>
                <a:gd name="connsiteY0" fmla="*/ 1797047 h 3184525"/>
                <a:gd name="connsiteX1" fmla="*/ 4524376 w 5187951"/>
                <a:gd name="connsiteY1" fmla="*/ 1803397 h 3184525"/>
                <a:gd name="connsiteX2" fmla="*/ 4826001 w 5187951"/>
                <a:gd name="connsiteY2" fmla="*/ 1638297 h 3184525"/>
                <a:gd name="connsiteX3" fmla="*/ 5187951 w 5187951"/>
                <a:gd name="connsiteY3" fmla="*/ 1597022 h 3184525"/>
                <a:gd name="connsiteX4" fmla="*/ 5048251 w 5187951"/>
                <a:gd name="connsiteY4" fmla="*/ 1117597 h 3184525"/>
                <a:gd name="connsiteX5" fmla="*/ 4559300 w 5187951"/>
                <a:gd name="connsiteY5" fmla="*/ 850898 h 3184525"/>
                <a:gd name="connsiteX6" fmla="*/ 4514850 w 5187951"/>
                <a:gd name="connsiteY6" fmla="*/ 803274 h 3184525"/>
                <a:gd name="connsiteX7" fmla="*/ 4241800 w 5187951"/>
                <a:gd name="connsiteY7" fmla="*/ 704849 h 3184525"/>
                <a:gd name="connsiteX8" fmla="*/ 3905250 w 5187951"/>
                <a:gd name="connsiteY8" fmla="*/ 622299 h 3184525"/>
                <a:gd name="connsiteX9" fmla="*/ 3463925 w 5187951"/>
                <a:gd name="connsiteY9" fmla="*/ 371474 h 3184525"/>
                <a:gd name="connsiteX10" fmla="*/ 3216275 w 5187951"/>
                <a:gd name="connsiteY10" fmla="*/ 387350 h 3184525"/>
                <a:gd name="connsiteX11" fmla="*/ 3143250 w 5187951"/>
                <a:gd name="connsiteY11" fmla="*/ 311150 h 3184525"/>
                <a:gd name="connsiteX12" fmla="*/ 2336800 w 5187951"/>
                <a:gd name="connsiteY12" fmla="*/ 38100 h 3184525"/>
                <a:gd name="connsiteX13" fmla="*/ 98425 w 5187951"/>
                <a:gd name="connsiteY13" fmla="*/ 0 h 3184525"/>
                <a:gd name="connsiteX14" fmla="*/ 0 w 5187951"/>
                <a:gd name="connsiteY14" fmla="*/ 1403350 h 3184525"/>
                <a:gd name="connsiteX15" fmla="*/ 406401 w 5187951"/>
                <a:gd name="connsiteY15" fmla="*/ 1511300 h 3184525"/>
                <a:gd name="connsiteX16" fmla="*/ 415926 w 5187951"/>
                <a:gd name="connsiteY16" fmla="*/ 1863725 h 3184525"/>
                <a:gd name="connsiteX17" fmla="*/ 727076 w 5187951"/>
                <a:gd name="connsiteY17" fmla="*/ 2016125 h 3184525"/>
                <a:gd name="connsiteX18" fmla="*/ 993776 w 5187951"/>
                <a:gd name="connsiteY18" fmla="*/ 2479675 h 3184525"/>
                <a:gd name="connsiteX19" fmla="*/ 958851 w 5187951"/>
                <a:gd name="connsiteY19" fmla="*/ 3184525 h 3184525"/>
                <a:gd name="connsiteX20" fmla="*/ 1438276 w 5187951"/>
                <a:gd name="connsiteY20" fmla="*/ 2924175 h 3184525"/>
                <a:gd name="connsiteX21" fmla="*/ 2847976 w 5187951"/>
                <a:gd name="connsiteY21" fmla="*/ 2190747 h 3184525"/>
                <a:gd name="connsiteX22" fmla="*/ 2536826 w 5187951"/>
                <a:gd name="connsiteY22" fmla="*/ 2181222 h 3184525"/>
                <a:gd name="connsiteX23" fmla="*/ 2419351 w 5187951"/>
                <a:gd name="connsiteY23" fmla="*/ 2571747 h 3184525"/>
                <a:gd name="connsiteX24" fmla="*/ 2403474 w 5187951"/>
                <a:gd name="connsiteY24" fmla="*/ 2666997 h 3184525"/>
                <a:gd name="connsiteX25" fmla="*/ 3606801 w 5187951"/>
                <a:gd name="connsiteY25" fmla="*/ 2409822 h 3184525"/>
                <a:gd name="connsiteX26" fmla="*/ 3978276 w 5187951"/>
                <a:gd name="connsiteY26" fmla="*/ 2451097 h 3184525"/>
                <a:gd name="connsiteX27" fmla="*/ 3946526 w 5187951"/>
                <a:gd name="connsiteY27" fmla="*/ 2403472 h 3184525"/>
                <a:gd name="connsiteX28" fmla="*/ 3927476 w 5187951"/>
                <a:gd name="connsiteY28" fmla="*/ 2317747 h 3184525"/>
                <a:gd name="connsiteX29" fmla="*/ 3965576 w 5187951"/>
                <a:gd name="connsiteY29" fmla="*/ 2273297 h 3184525"/>
                <a:gd name="connsiteX30" fmla="*/ 4054476 w 5187951"/>
                <a:gd name="connsiteY30" fmla="*/ 2247897 h 3184525"/>
                <a:gd name="connsiteX31" fmla="*/ 4041776 w 5187951"/>
                <a:gd name="connsiteY31" fmla="*/ 2092322 h 3184525"/>
                <a:gd name="connsiteX32" fmla="*/ 4041776 w 5187951"/>
                <a:gd name="connsiteY32" fmla="*/ 2092322 h 3184525"/>
                <a:gd name="connsiteX33" fmla="*/ 4330701 w 5187951"/>
                <a:gd name="connsiteY33" fmla="*/ 1803397 h 318452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847976 w 5187951"/>
                <a:gd name="connsiteY21" fmla="*/ 2190747 h 3368675"/>
                <a:gd name="connsiteX22" fmla="*/ 2536826 w 5187951"/>
                <a:gd name="connsiteY22" fmla="*/ 2181222 h 3368675"/>
                <a:gd name="connsiteX23" fmla="*/ 2419351 w 5187951"/>
                <a:gd name="connsiteY23" fmla="*/ 2571747 h 3368675"/>
                <a:gd name="connsiteX24" fmla="*/ 2403474 w 5187951"/>
                <a:gd name="connsiteY24" fmla="*/ 2666997 h 3368675"/>
                <a:gd name="connsiteX25" fmla="*/ 3606801 w 5187951"/>
                <a:gd name="connsiteY25" fmla="*/ 2409822 h 3368675"/>
                <a:gd name="connsiteX26" fmla="*/ 3978276 w 5187951"/>
                <a:gd name="connsiteY26" fmla="*/ 2451097 h 3368675"/>
                <a:gd name="connsiteX27" fmla="*/ 3946526 w 5187951"/>
                <a:gd name="connsiteY27" fmla="*/ 2403472 h 3368675"/>
                <a:gd name="connsiteX28" fmla="*/ 3927476 w 5187951"/>
                <a:gd name="connsiteY28" fmla="*/ 2317747 h 3368675"/>
                <a:gd name="connsiteX29" fmla="*/ 3965576 w 5187951"/>
                <a:gd name="connsiteY29" fmla="*/ 2273297 h 3368675"/>
                <a:gd name="connsiteX30" fmla="*/ 4054476 w 5187951"/>
                <a:gd name="connsiteY30" fmla="*/ 2247897 h 3368675"/>
                <a:gd name="connsiteX31" fmla="*/ 4041776 w 5187951"/>
                <a:gd name="connsiteY31" fmla="*/ 2092322 h 3368675"/>
                <a:gd name="connsiteX32" fmla="*/ 4041776 w 5187951"/>
                <a:gd name="connsiteY32" fmla="*/ 2092322 h 3368675"/>
                <a:gd name="connsiteX33" fmla="*/ 4330701 w 5187951"/>
                <a:gd name="connsiteY33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1978026 w 5187951"/>
                <a:gd name="connsiteY21" fmla="*/ 2746375 h 3368675"/>
                <a:gd name="connsiteX22" fmla="*/ 2847976 w 5187951"/>
                <a:gd name="connsiteY22" fmla="*/ 2190747 h 3368675"/>
                <a:gd name="connsiteX23" fmla="*/ 2536826 w 5187951"/>
                <a:gd name="connsiteY23" fmla="*/ 2181222 h 3368675"/>
                <a:gd name="connsiteX24" fmla="*/ 2419351 w 5187951"/>
                <a:gd name="connsiteY24" fmla="*/ 2571747 h 3368675"/>
                <a:gd name="connsiteX25" fmla="*/ 2403474 w 5187951"/>
                <a:gd name="connsiteY25" fmla="*/ 2666997 h 3368675"/>
                <a:gd name="connsiteX26" fmla="*/ 3606801 w 5187951"/>
                <a:gd name="connsiteY26" fmla="*/ 2409822 h 3368675"/>
                <a:gd name="connsiteX27" fmla="*/ 3978276 w 5187951"/>
                <a:gd name="connsiteY27" fmla="*/ 2451097 h 3368675"/>
                <a:gd name="connsiteX28" fmla="*/ 3946526 w 5187951"/>
                <a:gd name="connsiteY28" fmla="*/ 2403472 h 3368675"/>
                <a:gd name="connsiteX29" fmla="*/ 3927476 w 5187951"/>
                <a:gd name="connsiteY29" fmla="*/ 2317747 h 3368675"/>
                <a:gd name="connsiteX30" fmla="*/ 3965576 w 5187951"/>
                <a:gd name="connsiteY30" fmla="*/ 2273297 h 3368675"/>
                <a:gd name="connsiteX31" fmla="*/ 4054476 w 5187951"/>
                <a:gd name="connsiteY31" fmla="*/ 2247897 h 3368675"/>
                <a:gd name="connsiteX32" fmla="*/ 4041776 w 5187951"/>
                <a:gd name="connsiteY32" fmla="*/ 2092322 h 3368675"/>
                <a:gd name="connsiteX33" fmla="*/ 4041776 w 5187951"/>
                <a:gd name="connsiteY33" fmla="*/ 2092322 h 3368675"/>
                <a:gd name="connsiteX34" fmla="*/ 4330701 w 5187951"/>
                <a:gd name="connsiteY34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847976 w 5187951"/>
                <a:gd name="connsiteY22" fmla="*/ 2190747 h 3368675"/>
                <a:gd name="connsiteX23" fmla="*/ 2536826 w 5187951"/>
                <a:gd name="connsiteY23" fmla="*/ 2181222 h 3368675"/>
                <a:gd name="connsiteX24" fmla="*/ 2419351 w 5187951"/>
                <a:gd name="connsiteY24" fmla="*/ 2571747 h 3368675"/>
                <a:gd name="connsiteX25" fmla="*/ 2403474 w 5187951"/>
                <a:gd name="connsiteY25" fmla="*/ 2666997 h 3368675"/>
                <a:gd name="connsiteX26" fmla="*/ 3606801 w 5187951"/>
                <a:gd name="connsiteY26" fmla="*/ 2409822 h 3368675"/>
                <a:gd name="connsiteX27" fmla="*/ 3978276 w 5187951"/>
                <a:gd name="connsiteY27" fmla="*/ 2451097 h 3368675"/>
                <a:gd name="connsiteX28" fmla="*/ 3946526 w 5187951"/>
                <a:gd name="connsiteY28" fmla="*/ 2403472 h 3368675"/>
                <a:gd name="connsiteX29" fmla="*/ 3927476 w 5187951"/>
                <a:gd name="connsiteY29" fmla="*/ 2317747 h 3368675"/>
                <a:gd name="connsiteX30" fmla="*/ 3965576 w 5187951"/>
                <a:gd name="connsiteY30" fmla="*/ 2273297 h 3368675"/>
                <a:gd name="connsiteX31" fmla="*/ 4054476 w 5187951"/>
                <a:gd name="connsiteY31" fmla="*/ 2247897 h 3368675"/>
                <a:gd name="connsiteX32" fmla="*/ 4041776 w 5187951"/>
                <a:gd name="connsiteY32" fmla="*/ 2092322 h 3368675"/>
                <a:gd name="connsiteX33" fmla="*/ 4041776 w 5187951"/>
                <a:gd name="connsiteY33" fmla="*/ 2092322 h 3368675"/>
                <a:gd name="connsiteX34" fmla="*/ 4330701 w 5187951"/>
                <a:gd name="connsiteY34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847976 w 5187951"/>
                <a:gd name="connsiteY22" fmla="*/ 2190747 h 3368675"/>
                <a:gd name="connsiteX23" fmla="*/ 2536826 w 5187951"/>
                <a:gd name="connsiteY23" fmla="*/ 2181222 h 3368675"/>
                <a:gd name="connsiteX24" fmla="*/ 2419351 w 5187951"/>
                <a:gd name="connsiteY24" fmla="*/ 2571747 h 3368675"/>
                <a:gd name="connsiteX25" fmla="*/ 2403474 w 5187951"/>
                <a:gd name="connsiteY25" fmla="*/ 2666997 h 3368675"/>
                <a:gd name="connsiteX26" fmla="*/ 3606801 w 5187951"/>
                <a:gd name="connsiteY26" fmla="*/ 2409822 h 3368675"/>
                <a:gd name="connsiteX27" fmla="*/ 3978276 w 5187951"/>
                <a:gd name="connsiteY27" fmla="*/ 2451097 h 3368675"/>
                <a:gd name="connsiteX28" fmla="*/ 3946526 w 5187951"/>
                <a:gd name="connsiteY28" fmla="*/ 2403472 h 3368675"/>
                <a:gd name="connsiteX29" fmla="*/ 3927476 w 5187951"/>
                <a:gd name="connsiteY29" fmla="*/ 2317747 h 3368675"/>
                <a:gd name="connsiteX30" fmla="*/ 3965576 w 5187951"/>
                <a:gd name="connsiteY30" fmla="*/ 2273297 h 3368675"/>
                <a:gd name="connsiteX31" fmla="*/ 4054476 w 5187951"/>
                <a:gd name="connsiteY31" fmla="*/ 2247897 h 3368675"/>
                <a:gd name="connsiteX32" fmla="*/ 4041776 w 5187951"/>
                <a:gd name="connsiteY32" fmla="*/ 2092322 h 3368675"/>
                <a:gd name="connsiteX33" fmla="*/ 4041776 w 5187951"/>
                <a:gd name="connsiteY33" fmla="*/ 2092322 h 3368675"/>
                <a:gd name="connsiteX34" fmla="*/ 4330701 w 5187951"/>
                <a:gd name="connsiteY34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536826 w 5187951"/>
                <a:gd name="connsiteY22" fmla="*/ 2181222 h 3368675"/>
                <a:gd name="connsiteX23" fmla="*/ 2419351 w 5187951"/>
                <a:gd name="connsiteY23" fmla="*/ 2571747 h 3368675"/>
                <a:gd name="connsiteX24" fmla="*/ 2403474 w 5187951"/>
                <a:gd name="connsiteY24" fmla="*/ 2666997 h 3368675"/>
                <a:gd name="connsiteX25" fmla="*/ 3606801 w 5187951"/>
                <a:gd name="connsiteY25" fmla="*/ 2409822 h 3368675"/>
                <a:gd name="connsiteX26" fmla="*/ 3978276 w 5187951"/>
                <a:gd name="connsiteY26" fmla="*/ 2451097 h 3368675"/>
                <a:gd name="connsiteX27" fmla="*/ 3946526 w 5187951"/>
                <a:gd name="connsiteY27" fmla="*/ 2403472 h 3368675"/>
                <a:gd name="connsiteX28" fmla="*/ 3927476 w 5187951"/>
                <a:gd name="connsiteY28" fmla="*/ 2317747 h 3368675"/>
                <a:gd name="connsiteX29" fmla="*/ 3965576 w 5187951"/>
                <a:gd name="connsiteY29" fmla="*/ 2273297 h 3368675"/>
                <a:gd name="connsiteX30" fmla="*/ 4054476 w 5187951"/>
                <a:gd name="connsiteY30" fmla="*/ 2247897 h 3368675"/>
                <a:gd name="connsiteX31" fmla="*/ 4041776 w 5187951"/>
                <a:gd name="connsiteY31" fmla="*/ 2092322 h 3368675"/>
                <a:gd name="connsiteX32" fmla="*/ 4041776 w 5187951"/>
                <a:gd name="connsiteY32" fmla="*/ 2092322 h 3368675"/>
                <a:gd name="connsiteX33" fmla="*/ 4330701 w 5187951"/>
                <a:gd name="connsiteY33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419351 w 5187951"/>
                <a:gd name="connsiteY22" fmla="*/ 2571747 h 3368675"/>
                <a:gd name="connsiteX23" fmla="*/ 2403474 w 5187951"/>
                <a:gd name="connsiteY23" fmla="*/ 2666997 h 3368675"/>
                <a:gd name="connsiteX24" fmla="*/ 3606801 w 5187951"/>
                <a:gd name="connsiteY24" fmla="*/ 2409822 h 3368675"/>
                <a:gd name="connsiteX25" fmla="*/ 3978276 w 5187951"/>
                <a:gd name="connsiteY25" fmla="*/ 2451097 h 3368675"/>
                <a:gd name="connsiteX26" fmla="*/ 3946526 w 5187951"/>
                <a:gd name="connsiteY26" fmla="*/ 2403472 h 3368675"/>
                <a:gd name="connsiteX27" fmla="*/ 3927476 w 5187951"/>
                <a:gd name="connsiteY27" fmla="*/ 2317747 h 3368675"/>
                <a:gd name="connsiteX28" fmla="*/ 3965576 w 5187951"/>
                <a:gd name="connsiteY28" fmla="*/ 2273297 h 3368675"/>
                <a:gd name="connsiteX29" fmla="*/ 4054476 w 5187951"/>
                <a:gd name="connsiteY29" fmla="*/ 2247897 h 3368675"/>
                <a:gd name="connsiteX30" fmla="*/ 4041776 w 5187951"/>
                <a:gd name="connsiteY30" fmla="*/ 2092322 h 3368675"/>
                <a:gd name="connsiteX31" fmla="*/ 4041776 w 5187951"/>
                <a:gd name="connsiteY31" fmla="*/ 2092322 h 3368675"/>
                <a:gd name="connsiteX32" fmla="*/ 4330701 w 5187951"/>
                <a:gd name="connsiteY32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403474 w 5187951"/>
                <a:gd name="connsiteY22" fmla="*/ 2666997 h 3368675"/>
                <a:gd name="connsiteX23" fmla="*/ 3606801 w 5187951"/>
                <a:gd name="connsiteY23" fmla="*/ 2409822 h 3368675"/>
                <a:gd name="connsiteX24" fmla="*/ 3978276 w 5187951"/>
                <a:gd name="connsiteY24" fmla="*/ 2451097 h 3368675"/>
                <a:gd name="connsiteX25" fmla="*/ 3946526 w 5187951"/>
                <a:gd name="connsiteY25" fmla="*/ 2403472 h 3368675"/>
                <a:gd name="connsiteX26" fmla="*/ 3927476 w 5187951"/>
                <a:gd name="connsiteY26" fmla="*/ 2317747 h 3368675"/>
                <a:gd name="connsiteX27" fmla="*/ 3965576 w 5187951"/>
                <a:gd name="connsiteY27" fmla="*/ 2273297 h 3368675"/>
                <a:gd name="connsiteX28" fmla="*/ 4054476 w 5187951"/>
                <a:gd name="connsiteY28" fmla="*/ 2247897 h 3368675"/>
                <a:gd name="connsiteX29" fmla="*/ 4041776 w 5187951"/>
                <a:gd name="connsiteY29" fmla="*/ 2092322 h 3368675"/>
                <a:gd name="connsiteX30" fmla="*/ 4041776 w 5187951"/>
                <a:gd name="connsiteY30" fmla="*/ 2092322 h 3368675"/>
                <a:gd name="connsiteX31" fmla="*/ 4330701 w 5187951"/>
                <a:gd name="connsiteY31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413001 w 5187951"/>
                <a:gd name="connsiteY22" fmla="*/ 2774950 h 3368675"/>
                <a:gd name="connsiteX23" fmla="*/ 2403474 w 5187951"/>
                <a:gd name="connsiteY23" fmla="*/ 2666997 h 3368675"/>
                <a:gd name="connsiteX24" fmla="*/ 3606801 w 5187951"/>
                <a:gd name="connsiteY24" fmla="*/ 2409822 h 3368675"/>
                <a:gd name="connsiteX25" fmla="*/ 3978276 w 5187951"/>
                <a:gd name="connsiteY25" fmla="*/ 2451097 h 3368675"/>
                <a:gd name="connsiteX26" fmla="*/ 3946526 w 5187951"/>
                <a:gd name="connsiteY26" fmla="*/ 2403472 h 3368675"/>
                <a:gd name="connsiteX27" fmla="*/ 3927476 w 5187951"/>
                <a:gd name="connsiteY27" fmla="*/ 2317747 h 3368675"/>
                <a:gd name="connsiteX28" fmla="*/ 3965576 w 5187951"/>
                <a:gd name="connsiteY28" fmla="*/ 2273297 h 3368675"/>
                <a:gd name="connsiteX29" fmla="*/ 4054476 w 5187951"/>
                <a:gd name="connsiteY29" fmla="*/ 2247897 h 3368675"/>
                <a:gd name="connsiteX30" fmla="*/ 4041776 w 5187951"/>
                <a:gd name="connsiteY30" fmla="*/ 2092322 h 3368675"/>
                <a:gd name="connsiteX31" fmla="*/ 4041776 w 5187951"/>
                <a:gd name="connsiteY31" fmla="*/ 2092322 h 3368675"/>
                <a:gd name="connsiteX32" fmla="*/ 4330701 w 5187951"/>
                <a:gd name="connsiteY32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063751 w 5187951"/>
                <a:gd name="connsiteY22" fmla="*/ 2787650 h 3368675"/>
                <a:gd name="connsiteX23" fmla="*/ 2403474 w 5187951"/>
                <a:gd name="connsiteY23" fmla="*/ 2666997 h 3368675"/>
                <a:gd name="connsiteX24" fmla="*/ 3606801 w 5187951"/>
                <a:gd name="connsiteY24" fmla="*/ 2409822 h 3368675"/>
                <a:gd name="connsiteX25" fmla="*/ 3978276 w 5187951"/>
                <a:gd name="connsiteY25" fmla="*/ 2451097 h 3368675"/>
                <a:gd name="connsiteX26" fmla="*/ 3946526 w 5187951"/>
                <a:gd name="connsiteY26" fmla="*/ 2403472 h 3368675"/>
                <a:gd name="connsiteX27" fmla="*/ 3927476 w 5187951"/>
                <a:gd name="connsiteY27" fmla="*/ 2317747 h 3368675"/>
                <a:gd name="connsiteX28" fmla="*/ 3965576 w 5187951"/>
                <a:gd name="connsiteY28" fmla="*/ 2273297 h 3368675"/>
                <a:gd name="connsiteX29" fmla="*/ 4054476 w 5187951"/>
                <a:gd name="connsiteY29" fmla="*/ 2247897 h 3368675"/>
                <a:gd name="connsiteX30" fmla="*/ 4041776 w 5187951"/>
                <a:gd name="connsiteY30" fmla="*/ 2092322 h 3368675"/>
                <a:gd name="connsiteX31" fmla="*/ 4041776 w 5187951"/>
                <a:gd name="connsiteY31" fmla="*/ 2092322 h 3368675"/>
                <a:gd name="connsiteX32" fmla="*/ 4330701 w 5187951"/>
                <a:gd name="connsiteY32" fmla="*/ 1803397 h 3368675"/>
                <a:gd name="connsiteX0" fmla="*/ 4327526 w 5187951"/>
                <a:gd name="connsiteY0" fmla="*/ 1797047 h 3368675"/>
                <a:gd name="connsiteX1" fmla="*/ 4524376 w 5187951"/>
                <a:gd name="connsiteY1" fmla="*/ 1803397 h 3368675"/>
                <a:gd name="connsiteX2" fmla="*/ 4826001 w 5187951"/>
                <a:gd name="connsiteY2" fmla="*/ 1638297 h 3368675"/>
                <a:gd name="connsiteX3" fmla="*/ 5187951 w 5187951"/>
                <a:gd name="connsiteY3" fmla="*/ 1597022 h 3368675"/>
                <a:gd name="connsiteX4" fmla="*/ 5048251 w 5187951"/>
                <a:gd name="connsiteY4" fmla="*/ 1117597 h 3368675"/>
                <a:gd name="connsiteX5" fmla="*/ 4559300 w 5187951"/>
                <a:gd name="connsiteY5" fmla="*/ 850898 h 3368675"/>
                <a:gd name="connsiteX6" fmla="*/ 4514850 w 5187951"/>
                <a:gd name="connsiteY6" fmla="*/ 803274 h 3368675"/>
                <a:gd name="connsiteX7" fmla="*/ 4241800 w 5187951"/>
                <a:gd name="connsiteY7" fmla="*/ 704849 h 3368675"/>
                <a:gd name="connsiteX8" fmla="*/ 3905250 w 5187951"/>
                <a:gd name="connsiteY8" fmla="*/ 622299 h 3368675"/>
                <a:gd name="connsiteX9" fmla="*/ 3463925 w 5187951"/>
                <a:gd name="connsiteY9" fmla="*/ 371474 h 3368675"/>
                <a:gd name="connsiteX10" fmla="*/ 3216275 w 5187951"/>
                <a:gd name="connsiteY10" fmla="*/ 387350 h 3368675"/>
                <a:gd name="connsiteX11" fmla="*/ 3143250 w 5187951"/>
                <a:gd name="connsiteY11" fmla="*/ 311150 h 3368675"/>
                <a:gd name="connsiteX12" fmla="*/ 2336800 w 5187951"/>
                <a:gd name="connsiteY12" fmla="*/ 38100 h 3368675"/>
                <a:gd name="connsiteX13" fmla="*/ 98425 w 5187951"/>
                <a:gd name="connsiteY13" fmla="*/ 0 h 3368675"/>
                <a:gd name="connsiteX14" fmla="*/ 0 w 5187951"/>
                <a:gd name="connsiteY14" fmla="*/ 1403350 h 3368675"/>
                <a:gd name="connsiteX15" fmla="*/ 406401 w 5187951"/>
                <a:gd name="connsiteY15" fmla="*/ 1511300 h 3368675"/>
                <a:gd name="connsiteX16" fmla="*/ 415926 w 5187951"/>
                <a:gd name="connsiteY16" fmla="*/ 1863725 h 3368675"/>
                <a:gd name="connsiteX17" fmla="*/ 727076 w 5187951"/>
                <a:gd name="connsiteY17" fmla="*/ 2016125 h 3368675"/>
                <a:gd name="connsiteX18" fmla="*/ 993776 w 5187951"/>
                <a:gd name="connsiteY18" fmla="*/ 2479675 h 3368675"/>
                <a:gd name="connsiteX19" fmla="*/ 958851 w 5187951"/>
                <a:gd name="connsiteY19" fmla="*/ 3184525 h 3368675"/>
                <a:gd name="connsiteX20" fmla="*/ 1031876 w 5187951"/>
                <a:gd name="connsiteY20" fmla="*/ 3368675 h 3368675"/>
                <a:gd name="connsiteX21" fmla="*/ 2428876 w 5187951"/>
                <a:gd name="connsiteY21" fmla="*/ 2984500 h 3368675"/>
                <a:gd name="connsiteX22" fmla="*/ 2387601 w 5187951"/>
                <a:gd name="connsiteY22" fmla="*/ 2762250 h 3368675"/>
                <a:gd name="connsiteX23" fmla="*/ 2403474 w 5187951"/>
                <a:gd name="connsiteY23" fmla="*/ 2666997 h 3368675"/>
                <a:gd name="connsiteX24" fmla="*/ 3606801 w 5187951"/>
                <a:gd name="connsiteY24" fmla="*/ 2409822 h 3368675"/>
                <a:gd name="connsiteX25" fmla="*/ 3978276 w 5187951"/>
                <a:gd name="connsiteY25" fmla="*/ 2451097 h 3368675"/>
                <a:gd name="connsiteX26" fmla="*/ 3946526 w 5187951"/>
                <a:gd name="connsiteY26" fmla="*/ 2403472 h 3368675"/>
                <a:gd name="connsiteX27" fmla="*/ 3927476 w 5187951"/>
                <a:gd name="connsiteY27" fmla="*/ 2317747 h 3368675"/>
                <a:gd name="connsiteX28" fmla="*/ 3965576 w 5187951"/>
                <a:gd name="connsiteY28" fmla="*/ 2273297 h 3368675"/>
                <a:gd name="connsiteX29" fmla="*/ 4054476 w 5187951"/>
                <a:gd name="connsiteY29" fmla="*/ 2247897 h 3368675"/>
                <a:gd name="connsiteX30" fmla="*/ 4041776 w 5187951"/>
                <a:gd name="connsiteY30" fmla="*/ 2092322 h 3368675"/>
                <a:gd name="connsiteX31" fmla="*/ 4041776 w 5187951"/>
                <a:gd name="connsiteY31" fmla="*/ 2092322 h 3368675"/>
                <a:gd name="connsiteX32" fmla="*/ 4330701 w 5187951"/>
                <a:gd name="connsiteY32" fmla="*/ 1803397 h 336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7951" h="3368675">
                  <a:moveTo>
                    <a:pt x="4327526" y="1797047"/>
                  </a:moveTo>
                  <a:lnTo>
                    <a:pt x="4524376" y="1803397"/>
                  </a:lnTo>
                  <a:lnTo>
                    <a:pt x="4826001" y="1638297"/>
                  </a:lnTo>
                  <a:lnTo>
                    <a:pt x="5187951" y="1597022"/>
                  </a:lnTo>
                  <a:cubicBezTo>
                    <a:pt x="5159709" y="1484431"/>
                    <a:pt x="5039784" y="1105955"/>
                    <a:pt x="5048251" y="1117597"/>
                  </a:cubicBezTo>
                  <a:lnTo>
                    <a:pt x="4559300" y="850898"/>
                  </a:lnTo>
                  <a:lnTo>
                    <a:pt x="4514850" y="803274"/>
                  </a:lnTo>
                  <a:lnTo>
                    <a:pt x="4241800" y="704849"/>
                  </a:lnTo>
                  <a:lnTo>
                    <a:pt x="3905250" y="622299"/>
                  </a:lnTo>
                  <a:lnTo>
                    <a:pt x="3463925" y="371474"/>
                  </a:lnTo>
                  <a:lnTo>
                    <a:pt x="3216275" y="387350"/>
                  </a:lnTo>
                  <a:lnTo>
                    <a:pt x="3143250" y="311150"/>
                  </a:lnTo>
                  <a:lnTo>
                    <a:pt x="2336800" y="38100"/>
                  </a:lnTo>
                  <a:lnTo>
                    <a:pt x="98425" y="0"/>
                  </a:lnTo>
                  <a:lnTo>
                    <a:pt x="0" y="1403350"/>
                  </a:lnTo>
                  <a:lnTo>
                    <a:pt x="406401" y="1511300"/>
                  </a:lnTo>
                  <a:cubicBezTo>
                    <a:pt x="411163" y="1687512"/>
                    <a:pt x="407459" y="1852083"/>
                    <a:pt x="415926" y="1863725"/>
                  </a:cubicBezTo>
                  <a:lnTo>
                    <a:pt x="727076" y="2016125"/>
                  </a:lnTo>
                  <a:lnTo>
                    <a:pt x="993776" y="2479675"/>
                  </a:lnTo>
                  <a:lnTo>
                    <a:pt x="958851" y="3184525"/>
                  </a:lnTo>
                  <a:lnTo>
                    <a:pt x="1031876" y="3368675"/>
                  </a:lnTo>
                  <a:lnTo>
                    <a:pt x="2428876" y="2984500"/>
                  </a:lnTo>
                  <a:lnTo>
                    <a:pt x="2387601" y="2762250"/>
                  </a:lnTo>
                  <a:lnTo>
                    <a:pt x="2403474" y="2666997"/>
                  </a:lnTo>
                  <a:lnTo>
                    <a:pt x="3606801" y="2409822"/>
                  </a:lnTo>
                  <a:lnTo>
                    <a:pt x="3978276" y="2451097"/>
                  </a:lnTo>
                  <a:lnTo>
                    <a:pt x="3946526" y="2403472"/>
                  </a:lnTo>
                  <a:lnTo>
                    <a:pt x="3927476" y="2317747"/>
                  </a:lnTo>
                  <a:lnTo>
                    <a:pt x="3965576" y="2273297"/>
                  </a:lnTo>
                  <a:lnTo>
                    <a:pt x="4054476" y="2247897"/>
                  </a:lnTo>
                  <a:lnTo>
                    <a:pt x="4041776" y="2092322"/>
                  </a:lnTo>
                  <a:lnTo>
                    <a:pt x="4041776" y="2092322"/>
                  </a:lnTo>
                  <a:lnTo>
                    <a:pt x="4330701" y="1803397"/>
                  </a:lnTo>
                </a:path>
              </a:pathLst>
            </a:custGeom>
            <a:solidFill>
              <a:srgbClr val="0070C0">
                <a:alpha val="15000"/>
              </a:srgbClr>
            </a:solidFill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Freeform 1052"/>
            <p:cNvSpPr/>
            <p:nvPr/>
          </p:nvSpPr>
          <p:spPr>
            <a:xfrm>
              <a:off x="1816893" y="2647953"/>
              <a:ext cx="3888580" cy="2359816"/>
            </a:xfrm>
            <a:custGeom>
              <a:avLst/>
              <a:gdLst>
                <a:gd name="connsiteX0" fmla="*/ 1457325 w 1457325"/>
                <a:gd name="connsiteY0" fmla="*/ 28575 h 708025"/>
                <a:gd name="connsiteX1" fmla="*/ 1412875 w 1457325"/>
                <a:gd name="connsiteY1" fmla="*/ 679450 h 708025"/>
                <a:gd name="connsiteX2" fmla="*/ 1035050 w 1457325"/>
                <a:gd name="connsiteY2" fmla="*/ 708025 h 708025"/>
                <a:gd name="connsiteX3" fmla="*/ 514350 w 1457325"/>
                <a:gd name="connsiteY3" fmla="*/ 457200 h 708025"/>
                <a:gd name="connsiteX4" fmla="*/ 38100 w 1457325"/>
                <a:gd name="connsiteY4" fmla="*/ 565150 h 708025"/>
                <a:gd name="connsiteX5" fmla="*/ 0 w 1457325"/>
                <a:gd name="connsiteY5" fmla="*/ 339725 h 708025"/>
                <a:gd name="connsiteX6" fmla="*/ 19050 w 1457325"/>
                <a:gd name="connsiteY6" fmla="*/ 257175 h 708025"/>
                <a:gd name="connsiteX7" fmla="*/ 1222375 w 1457325"/>
                <a:gd name="connsiteY7" fmla="*/ 0 h 708025"/>
                <a:gd name="connsiteX8" fmla="*/ 1457325 w 1457325"/>
                <a:gd name="connsiteY8" fmla="*/ 28575 h 708025"/>
                <a:gd name="connsiteX0" fmla="*/ 1457325 w 1457325"/>
                <a:gd name="connsiteY0" fmla="*/ 28575 h 758825"/>
                <a:gd name="connsiteX1" fmla="*/ 1412875 w 1457325"/>
                <a:gd name="connsiteY1" fmla="*/ 679450 h 758825"/>
                <a:gd name="connsiteX2" fmla="*/ 1441450 w 1457325"/>
                <a:gd name="connsiteY2" fmla="*/ 758825 h 758825"/>
                <a:gd name="connsiteX3" fmla="*/ 514350 w 1457325"/>
                <a:gd name="connsiteY3" fmla="*/ 457200 h 758825"/>
                <a:gd name="connsiteX4" fmla="*/ 38100 w 1457325"/>
                <a:gd name="connsiteY4" fmla="*/ 565150 h 758825"/>
                <a:gd name="connsiteX5" fmla="*/ 0 w 1457325"/>
                <a:gd name="connsiteY5" fmla="*/ 339725 h 758825"/>
                <a:gd name="connsiteX6" fmla="*/ 19050 w 1457325"/>
                <a:gd name="connsiteY6" fmla="*/ 257175 h 758825"/>
                <a:gd name="connsiteX7" fmla="*/ 1222375 w 1457325"/>
                <a:gd name="connsiteY7" fmla="*/ 0 h 758825"/>
                <a:gd name="connsiteX8" fmla="*/ 1457325 w 1457325"/>
                <a:gd name="connsiteY8" fmla="*/ 28575 h 758825"/>
                <a:gd name="connsiteX0" fmla="*/ 1457325 w 1457325"/>
                <a:gd name="connsiteY0" fmla="*/ 28575 h 758825"/>
                <a:gd name="connsiteX1" fmla="*/ 1412875 w 1457325"/>
                <a:gd name="connsiteY1" fmla="*/ 679450 h 758825"/>
                <a:gd name="connsiteX2" fmla="*/ 1441450 w 1457325"/>
                <a:gd name="connsiteY2" fmla="*/ 758825 h 758825"/>
                <a:gd name="connsiteX3" fmla="*/ 514350 w 1457325"/>
                <a:gd name="connsiteY3" fmla="*/ 457200 h 758825"/>
                <a:gd name="connsiteX4" fmla="*/ 38100 w 1457325"/>
                <a:gd name="connsiteY4" fmla="*/ 565150 h 758825"/>
                <a:gd name="connsiteX5" fmla="*/ 0 w 1457325"/>
                <a:gd name="connsiteY5" fmla="*/ 339725 h 758825"/>
                <a:gd name="connsiteX6" fmla="*/ 19050 w 1457325"/>
                <a:gd name="connsiteY6" fmla="*/ 257175 h 758825"/>
                <a:gd name="connsiteX7" fmla="*/ 1222375 w 1457325"/>
                <a:gd name="connsiteY7" fmla="*/ 0 h 758825"/>
                <a:gd name="connsiteX8" fmla="*/ 1457325 w 1457325"/>
                <a:gd name="connsiteY8" fmla="*/ 28575 h 758825"/>
                <a:gd name="connsiteX0" fmla="*/ 1457325 w 1457325"/>
                <a:gd name="connsiteY0" fmla="*/ 28575 h 758825"/>
                <a:gd name="connsiteX1" fmla="*/ 1412875 w 1457325"/>
                <a:gd name="connsiteY1" fmla="*/ 679450 h 758825"/>
                <a:gd name="connsiteX2" fmla="*/ 1441450 w 1457325"/>
                <a:gd name="connsiteY2" fmla="*/ 758825 h 758825"/>
                <a:gd name="connsiteX3" fmla="*/ 1012825 w 1457325"/>
                <a:gd name="connsiteY3" fmla="*/ 622300 h 758825"/>
                <a:gd name="connsiteX4" fmla="*/ 514350 w 1457325"/>
                <a:gd name="connsiteY4" fmla="*/ 457200 h 758825"/>
                <a:gd name="connsiteX5" fmla="*/ 38100 w 1457325"/>
                <a:gd name="connsiteY5" fmla="*/ 565150 h 758825"/>
                <a:gd name="connsiteX6" fmla="*/ 0 w 1457325"/>
                <a:gd name="connsiteY6" fmla="*/ 339725 h 758825"/>
                <a:gd name="connsiteX7" fmla="*/ 19050 w 1457325"/>
                <a:gd name="connsiteY7" fmla="*/ 257175 h 758825"/>
                <a:gd name="connsiteX8" fmla="*/ 1222375 w 1457325"/>
                <a:gd name="connsiteY8" fmla="*/ 0 h 758825"/>
                <a:gd name="connsiteX9" fmla="*/ 1457325 w 1457325"/>
                <a:gd name="connsiteY9" fmla="*/ 28575 h 758825"/>
                <a:gd name="connsiteX0" fmla="*/ 1457325 w 1492250"/>
                <a:gd name="connsiteY0" fmla="*/ 28575 h 1219200"/>
                <a:gd name="connsiteX1" fmla="*/ 1412875 w 1492250"/>
                <a:gd name="connsiteY1" fmla="*/ 679450 h 1219200"/>
                <a:gd name="connsiteX2" fmla="*/ 1441450 w 1492250"/>
                <a:gd name="connsiteY2" fmla="*/ 758825 h 1219200"/>
                <a:gd name="connsiteX3" fmla="*/ 1492250 w 1492250"/>
                <a:gd name="connsiteY3" fmla="*/ 1219200 h 1219200"/>
                <a:gd name="connsiteX4" fmla="*/ 514350 w 1492250"/>
                <a:gd name="connsiteY4" fmla="*/ 457200 h 1219200"/>
                <a:gd name="connsiteX5" fmla="*/ 38100 w 1492250"/>
                <a:gd name="connsiteY5" fmla="*/ 565150 h 1219200"/>
                <a:gd name="connsiteX6" fmla="*/ 0 w 1492250"/>
                <a:gd name="connsiteY6" fmla="*/ 339725 h 1219200"/>
                <a:gd name="connsiteX7" fmla="*/ 19050 w 1492250"/>
                <a:gd name="connsiteY7" fmla="*/ 257175 h 1219200"/>
                <a:gd name="connsiteX8" fmla="*/ 1222375 w 1492250"/>
                <a:gd name="connsiteY8" fmla="*/ 0 h 1219200"/>
                <a:gd name="connsiteX9" fmla="*/ 1457325 w 1492250"/>
                <a:gd name="connsiteY9" fmla="*/ 28575 h 1219200"/>
                <a:gd name="connsiteX0" fmla="*/ 1457325 w 1492250"/>
                <a:gd name="connsiteY0" fmla="*/ 28575 h 1339850"/>
                <a:gd name="connsiteX1" fmla="*/ 1412875 w 1492250"/>
                <a:gd name="connsiteY1" fmla="*/ 679450 h 1339850"/>
                <a:gd name="connsiteX2" fmla="*/ 1441450 w 1492250"/>
                <a:gd name="connsiteY2" fmla="*/ 758825 h 1339850"/>
                <a:gd name="connsiteX3" fmla="*/ 1492250 w 1492250"/>
                <a:gd name="connsiteY3" fmla="*/ 1219200 h 1339850"/>
                <a:gd name="connsiteX4" fmla="*/ 1466850 w 1492250"/>
                <a:gd name="connsiteY4" fmla="*/ 1339850 h 1339850"/>
                <a:gd name="connsiteX5" fmla="*/ 38100 w 1492250"/>
                <a:gd name="connsiteY5" fmla="*/ 565150 h 1339850"/>
                <a:gd name="connsiteX6" fmla="*/ 0 w 1492250"/>
                <a:gd name="connsiteY6" fmla="*/ 339725 h 1339850"/>
                <a:gd name="connsiteX7" fmla="*/ 19050 w 1492250"/>
                <a:gd name="connsiteY7" fmla="*/ 257175 h 1339850"/>
                <a:gd name="connsiteX8" fmla="*/ 1222375 w 1492250"/>
                <a:gd name="connsiteY8" fmla="*/ 0 h 1339850"/>
                <a:gd name="connsiteX9" fmla="*/ 1457325 w 1492250"/>
                <a:gd name="connsiteY9" fmla="*/ 28575 h 1339850"/>
                <a:gd name="connsiteX0" fmla="*/ 1457325 w 1492250"/>
                <a:gd name="connsiteY0" fmla="*/ 28575 h 1339850"/>
                <a:gd name="connsiteX1" fmla="*/ 1412875 w 1492250"/>
                <a:gd name="connsiteY1" fmla="*/ 679450 h 1339850"/>
                <a:gd name="connsiteX2" fmla="*/ 1441450 w 1492250"/>
                <a:gd name="connsiteY2" fmla="*/ 758825 h 1339850"/>
                <a:gd name="connsiteX3" fmla="*/ 1492250 w 1492250"/>
                <a:gd name="connsiteY3" fmla="*/ 1219200 h 1339850"/>
                <a:gd name="connsiteX4" fmla="*/ 1466850 w 1492250"/>
                <a:gd name="connsiteY4" fmla="*/ 1339850 h 1339850"/>
                <a:gd name="connsiteX5" fmla="*/ 1295399 w 1492250"/>
                <a:gd name="connsiteY5" fmla="*/ 1250949 h 1339850"/>
                <a:gd name="connsiteX6" fmla="*/ 38100 w 1492250"/>
                <a:gd name="connsiteY6" fmla="*/ 565150 h 1339850"/>
                <a:gd name="connsiteX7" fmla="*/ 0 w 1492250"/>
                <a:gd name="connsiteY7" fmla="*/ 339725 h 1339850"/>
                <a:gd name="connsiteX8" fmla="*/ 19050 w 1492250"/>
                <a:gd name="connsiteY8" fmla="*/ 257175 h 1339850"/>
                <a:gd name="connsiteX9" fmla="*/ 1222375 w 1492250"/>
                <a:gd name="connsiteY9" fmla="*/ 0 h 1339850"/>
                <a:gd name="connsiteX10" fmla="*/ 1457325 w 1492250"/>
                <a:gd name="connsiteY10" fmla="*/ 28575 h 1339850"/>
                <a:gd name="connsiteX0" fmla="*/ 1457325 w 1492250"/>
                <a:gd name="connsiteY0" fmla="*/ 28575 h 1492249"/>
                <a:gd name="connsiteX1" fmla="*/ 1412875 w 1492250"/>
                <a:gd name="connsiteY1" fmla="*/ 679450 h 1492249"/>
                <a:gd name="connsiteX2" fmla="*/ 1441450 w 1492250"/>
                <a:gd name="connsiteY2" fmla="*/ 758825 h 1492249"/>
                <a:gd name="connsiteX3" fmla="*/ 1492250 w 1492250"/>
                <a:gd name="connsiteY3" fmla="*/ 1219200 h 1492249"/>
                <a:gd name="connsiteX4" fmla="*/ 1466850 w 1492250"/>
                <a:gd name="connsiteY4" fmla="*/ 1339850 h 1492249"/>
                <a:gd name="connsiteX5" fmla="*/ 1450974 w 1492250"/>
                <a:gd name="connsiteY5" fmla="*/ 1492249 h 1492249"/>
                <a:gd name="connsiteX6" fmla="*/ 38100 w 1492250"/>
                <a:gd name="connsiteY6" fmla="*/ 565150 h 1492249"/>
                <a:gd name="connsiteX7" fmla="*/ 0 w 1492250"/>
                <a:gd name="connsiteY7" fmla="*/ 339725 h 1492249"/>
                <a:gd name="connsiteX8" fmla="*/ 19050 w 1492250"/>
                <a:gd name="connsiteY8" fmla="*/ 257175 h 1492249"/>
                <a:gd name="connsiteX9" fmla="*/ 1222375 w 1492250"/>
                <a:gd name="connsiteY9" fmla="*/ 0 h 1492249"/>
                <a:gd name="connsiteX10" fmla="*/ 1457325 w 1492250"/>
                <a:gd name="connsiteY10" fmla="*/ 28575 h 1492249"/>
                <a:gd name="connsiteX0" fmla="*/ 1457325 w 1492250"/>
                <a:gd name="connsiteY0" fmla="*/ 28575 h 1492249"/>
                <a:gd name="connsiteX1" fmla="*/ 1412875 w 1492250"/>
                <a:gd name="connsiteY1" fmla="*/ 679450 h 1492249"/>
                <a:gd name="connsiteX2" fmla="*/ 1441450 w 1492250"/>
                <a:gd name="connsiteY2" fmla="*/ 758825 h 1492249"/>
                <a:gd name="connsiteX3" fmla="*/ 1492250 w 1492250"/>
                <a:gd name="connsiteY3" fmla="*/ 1219200 h 1492249"/>
                <a:gd name="connsiteX4" fmla="*/ 1466850 w 1492250"/>
                <a:gd name="connsiteY4" fmla="*/ 1339850 h 1492249"/>
                <a:gd name="connsiteX5" fmla="*/ 1450974 w 1492250"/>
                <a:gd name="connsiteY5" fmla="*/ 1492249 h 1492249"/>
                <a:gd name="connsiteX6" fmla="*/ 1047749 w 1492250"/>
                <a:gd name="connsiteY6" fmla="*/ 1228724 h 1492249"/>
                <a:gd name="connsiteX7" fmla="*/ 38100 w 1492250"/>
                <a:gd name="connsiteY7" fmla="*/ 565150 h 1492249"/>
                <a:gd name="connsiteX8" fmla="*/ 0 w 1492250"/>
                <a:gd name="connsiteY8" fmla="*/ 339725 h 1492249"/>
                <a:gd name="connsiteX9" fmla="*/ 19050 w 1492250"/>
                <a:gd name="connsiteY9" fmla="*/ 257175 h 1492249"/>
                <a:gd name="connsiteX10" fmla="*/ 1222375 w 1492250"/>
                <a:gd name="connsiteY10" fmla="*/ 0 h 1492249"/>
                <a:gd name="connsiteX11" fmla="*/ 1457325 w 1492250"/>
                <a:gd name="connsiteY11" fmla="*/ 28575 h 1492249"/>
                <a:gd name="connsiteX0" fmla="*/ 1457325 w 1492250"/>
                <a:gd name="connsiteY0" fmla="*/ 28575 h 1568449"/>
                <a:gd name="connsiteX1" fmla="*/ 1412875 w 1492250"/>
                <a:gd name="connsiteY1" fmla="*/ 679450 h 1568449"/>
                <a:gd name="connsiteX2" fmla="*/ 1441450 w 1492250"/>
                <a:gd name="connsiteY2" fmla="*/ 758825 h 1568449"/>
                <a:gd name="connsiteX3" fmla="*/ 1492250 w 1492250"/>
                <a:gd name="connsiteY3" fmla="*/ 1219200 h 1568449"/>
                <a:gd name="connsiteX4" fmla="*/ 1466850 w 1492250"/>
                <a:gd name="connsiteY4" fmla="*/ 1339850 h 1568449"/>
                <a:gd name="connsiteX5" fmla="*/ 1450974 w 1492250"/>
                <a:gd name="connsiteY5" fmla="*/ 1492249 h 1568449"/>
                <a:gd name="connsiteX6" fmla="*/ 1314449 w 1492250"/>
                <a:gd name="connsiteY6" fmla="*/ 1568449 h 1568449"/>
                <a:gd name="connsiteX7" fmla="*/ 38100 w 1492250"/>
                <a:gd name="connsiteY7" fmla="*/ 565150 h 1568449"/>
                <a:gd name="connsiteX8" fmla="*/ 0 w 1492250"/>
                <a:gd name="connsiteY8" fmla="*/ 339725 h 1568449"/>
                <a:gd name="connsiteX9" fmla="*/ 19050 w 1492250"/>
                <a:gd name="connsiteY9" fmla="*/ 257175 h 1568449"/>
                <a:gd name="connsiteX10" fmla="*/ 1222375 w 1492250"/>
                <a:gd name="connsiteY10" fmla="*/ 0 h 1568449"/>
                <a:gd name="connsiteX11" fmla="*/ 1457325 w 1492250"/>
                <a:gd name="connsiteY11" fmla="*/ 28575 h 1568449"/>
                <a:gd name="connsiteX0" fmla="*/ 1457325 w 1492250"/>
                <a:gd name="connsiteY0" fmla="*/ 28575 h 1568449"/>
                <a:gd name="connsiteX1" fmla="*/ 1412875 w 1492250"/>
                <a:gd name="connsiteY1" fmla="*/ 679450 h 1568449"/>
                <a:gd name="connsiteX2" fmla="*/ 1441450 w 1492250"/>
                <a:gd name="connsiteY2" fmla="*/ 758825 h 1568449"/>
                <a:gd name="connsiteX3" fmla="*/ 1492250 w 1492250"/>
                <a:gd name="connsiteY3" fmla="*/ 1219200 h 1568449"/>
                <a:gd name="connsiteX4" fmla="*/ 1466850 w 1492250"/>
                <a:gd name="connsiteY4" fmla="*/ 1339850 h 1568449"/>
                <a:gd name="connsiteX5" fmla="*/ 1450974 w 1492250"/>
                <a:gd name="connsiteY5" fmla="*/ 1492249 h 1568449"/>
                <a:gd name="connsiteX6" fmla="*/ 1314449 w 1492250"/>
                <a:gd name="connsiteY6" fmla="*/ 1568449 h 1568449"/>
                <a:gd name="connsiteX7" fmla="*/ 1104899 w 1492250"/>
                <a:gd name="connsiteY7" fmla="*/ 1406524 h 1568449"/>
                <a:gd name="connsiteX8" fmla="*/ 38100 w 1492250"/>
                <a:gd name="connsiteY8" fmla="*/ 565150 h 1568449"/>
                <a:gd name="connsiteX9" fmla="*/ 0 w 1492250"/>
                <a:gd name="connsiteY9" fmla="*/ 339725 h 1568449"/>
                <a:gd name="connsiteX10" fmla="*/ 19050 w 1492250"/>
                <a:gd name="connsiteY10" fmla="*/ 257175 h 1568449"/>
                <a:gd name="connsiteX11" fmla="*/ 1222375 w 1492250"/>
                <a:gd name="connsiteY11" fmla="*/ 0 h 1568449"/>
                <a:gd name="connsiteX12" fmla="*/ 1457325 w 1492250"/>
                <a:gd name="connsiteY12" fmla="*/ 28575 h 1568449"/>
                <a:gd name="connsiteX0" fmla="*/ 1457325 w 1492250"/>
                <a:gd name="connsiteY0" fmla="*/ 28575 h 1752599"/>
                <a:gd name="connsiteX1" fmla="*/ 1412875 w 1492250"/>
                <a:gd name="connsiteY1" fmla="*/ 679450 h 1752599"/>
                <a:gd name="connsiteX2" fmla="*/ 1441450 w 1492250"/>
                <a:gd name="connsiteY2" fmla="*/ 758825 h 1752599"/>
                <a:gd name="connsiteX3" fmla="*/ 1492250 w 1492250"/>
                <a:gd name="connsiteY3" fmla="*/ 1219200 h 1752599"/>
                <a:gd name="connsiteX4" fmla="*/ 1466850 w 1492250"/>
                <a:gd name="connsiteY4" fmla="*/ 1339850 h 1752599"/>
                <a:gd name="connsiteX5" fmla="*/ 1450974 w 1492250"/>
                <a:gd name="connsiteY5" fmla="*/ 1492249 h 1752599"/>
                <a:gd name="connsiteX6" fmla="*/ 1314449 w 1492250"/>
                <a:gd name="connsiteY6" fmla="*/ 1568449 h 1752599"/>
                <a:gd name="connsiteX7" fmla="*/ 784224 w 1492250"/>
                <a:gd name="connsiteY7" fmla="*/ 1752599 h 1752599"/>
                <a:gd name="connsiteX8" fmla="*/ 38100 w 1492250"/>
                <a:gd name="connsiteY8" fmla="*/ 565150 h 1752599"/>
                <a:gd name="connsiteX9" fmla="*/ 0 w 1492250"/>
                <a:gd name="connsiteY9" fmla="*/ 339725 h 1752599"/>
                <a:gd name="connsiteX10" fmla="*/ 19050 w 1492250"/>
                <a:gd name="connsiteY10" fmla="*/ 257175 h 1752599"/>
                <a:gd name="connsiteX11" fmla="*/ 1222375 w 1492250"/>
                <a:gd name="connsiteY11" fmla="*/ 0 h 1752599"/>
                <a:gd name="connsiteX12" fmla="*/ 1457325 w 1492250"/>
                <a:gd name="connsiteY12" fmla="*/ 28575 h 1752599"/>
                <a:gd name="connsiteX0" fmla="*/ 1457325 w 1492250"/>
                <a:gd name="connsiteY0" fmla="*/ 28575 h 1752599"/>
                <a:gd name="connsiteX1" fmla="*/ 1412875 w 1492250"/>
                <a:gd name="connsiteY1" fmla="*/ 679450 h 1752599"/>
                <a:gd name="connsiteX2" fmla="*/ 1441450 w 1492250"/>
                <a:gd name="connsiteY2" fmla="*/ 758825 h 1752599"/>
                <a:gd name="connsiteX3" fmla="*/ 1492250 w 1492250"/>
                <a:gd name="connsiteY3" fmla="*/ 1219200 h 1752599"/>
                <a:gd name="connsiteX4" fmla="*/ 1466850 w 1492250"/>
                <a:gd name="connsiteY4" fmla="*/ 1339850 h 1752599"/>
                <a:gd name="connsiteX5" fmla="*/ 1450974 w 1492250"/>
                <a:gd name="connsiteY5" fmla="*/ 1492249 h 1752599"/>
                <a:gd name="connsiteX6" fmla="*/ 1314449 w 1492250"/>
                <a:gd name="connsiteY6" fmla="*/ 1568449 h 1752599"/>
                <a:gd name="connsiteX7" fmla="*/ 784224 w 1492250"/>
                <a:gd name="connsiteY7" fmla="*/ 1752599 h 1752599"/>
                <a:gd name="connsiteX8" fmla="*/ 41275 w 1492250"/>
                <a:gd name="connsiteY8" fmla="*/ 581025 h 1752599"/>
                <a:gd name="connsiteX9" fmla="*/ 0 w 1492250"/>
                <a:gd name="connsiteY9" fmla="*/ 339725 h 1752599"/>
                <a:gd name="connsiteX10" fmla="*/ 19050 w 1492250"/>
                <a:gd name="connsiteY10" fmla="*/ 257175 h 1752599"/>
                <a:gd name="connsiteX11" fmla="*/ 1222375 w 1492250"/>
                <a:gd name="connsiteY11" fmla="*/ 0 h 1752599"/>
                <a:gd name="connsiteX12" fmla="*/ 1457325 w 1492250"/>
                <a:gd name="connsiteY12" fmla="*/ 28575 h 1752599"/>
                <a:gd name="connsiteX0" fmla="*/ 1457325 w 1492250"/>
                <a:gd name="connsiteY0" fmla="*/ 28575 h 1752599"/>
                <a:gd name="connsiteX1" fmla="*/ 1412875 w 1492250"/>
                <a:gd name="connsiteY1" fmla="*/ 679450 h 1752599"/>
                <a:gd name="connsiteX2" fmla="*/ 1441450 w 1492250"/>
                <a:gd name="connsiteY2" fmla="*/ 758825 h 1752599"/>
                <a:gd name="connsiteX3" fmla="*/ 1492250 w 1492250"/>
                <a:gd name="connsiteY3" fmla="*/ 1219200 h 1752599"/>
                <a:gd name="connsiteX4" fmla="*/ 1466850 w 1492250"/>
                <a:gd name="connsiteY4" fmla="*/ 1339850 h 1752599"/>
                <a:gd name="connsiteX5" fmla="*/ 1450974 w 1492250"/>
                <a:gd name="connsiteY5" fmla="*/ 1492249 h 1752599"/>
                <a:gd name="connsiteX6" fmla="*/ 1314449 w 1492250"/>
                <a:gd name="connsiteY6" fmla="*/ 1568449 h 1752599"/>
                <a:gd name="connsiteX7" fmla="*/ 784224 w 1492250"/>
                <a:gd name="connsiteY7" fmla="*/ 1752599 h 1752599"/>
                <a:gd name="connsiteX8" fmla="*/ 155575 w 1492250"/>
                <a:gd name="connsiteY8" fmla="*/ 508000 h 1752599"/>
                <a:gd name="connsiteX9" fmla="*/ 0 w 1492250"/>
                <a:gd name="connsiteY9" fmla="*/ 339725 h 1752599"/>
                <a:gd name="connsiteX10" fmla="*/ 19050 w 1492250"/>
                <a:gd name="connsiteY10" fmla="*/ 257175 h 1752599"/>
                <a:gd name="connsiteX11" fmla="*/ 1222375 w 1492250"/>
                <a:gd name="connsiteY11" fmla="*/ 0 h 1752599"/>
                <a:gd name="connsiteX12" fmla="*/ 1457325 w 1492250"/>
                <a:gd name="connsiteY12" fmla="*/ 28575 h 1752599"/>
                <a:gd name="connsiteX0" fmla="*/ 1457325 w 1492250"/>
                <a:gd name="connsiteY0" fmla="*/ 28575 h 1752599"/>
                <a:gd name="connsiteX1" fmla="*/ 1412875 w 1492250"/>
                <a:gd name="connsiteY1" fmla="*/ 679450 h 1752599"/>
                <a:gd name="connsiteX2" fmla="*/ 1441450 w 1492250"/>
                <a:gd name="connsiteY2" fmla="*/ 758825 h 1752599"/>
                <a:gd name="connsiteX3" fmla="*/ 1492250 w 1492250"/>
                <a:gd name="connsiteY3" fmla="*/ 1219200 h 1752599"/>
                <a:gd name="connsiteX4" fmla="*/ 1466850 w 1492250"/>
                <a:gd name="connsiteY4" fmla="*/ 1339850 h 1752599"/>
                <a:gd name="connsiteX5" fmla="*/ 1450974 w 1492250"/>
                <a:gd name="connsiteY5" fmla="*/ 1492249 h 1752599"/>
                <a:gd name="connsiteX6" fmla="*/ 1314449 w 1492250"/>
                <a:gd name="connsiteY6" fmla="*/ 1568449 h 1752599"/>
                <a:gd name="connsiteX7" fmla="*/ 784224 w 1492250"/>
                <a:gd name="connsiteY7" fmla="*/ 1752599 h 1752599"/>
                <a:gd name="connsiteX8" fmla="*/ 38100 w 1492250"/>
                <a:gd name="connsiteY8" fmla="*/ 577850 h 1752599"/>
                <a:gd name="connsiteX9" fmla="*/ 0 w 1492250"/>
                <a:gd name="connsiteY9" fmla="*/ 339725 h 1752599"/>
                <a:gd name="connsiteX10" fmla="*/ 19050 w 1492250"/>
                <a:gd name="connsiteY10" fmla="*/ 257175 h 1752599"/>
                <a:gd name="connsiteX11" fmla="*/ 1222375 w 1492250"/>
                <a:gd name="connsiteY11" fmla="*/ 0 h 1752599"/>
                <a:gd name="connsiteX12" fmla="*/ 1457325 w 1492250"/>
                <a:gd name="connsiteY12" fmla="*/ 28575 h 1752599"/>
                <a:gd name="connsiteX0" fmla="*/ 1457325 w 1492250"/>
                <a:gd name="connsiteY0" fmla="*/ 28575 h 1752599"/>
                <a:gd name="connsiteX1" fmla="*/ 1412875 w 1492250"/>
                <a:gd name="connsiteY1" fmla="*/ 679450 h 1752599"/>
                <a:gd name="connsiteX2" fmla="*/ 1441450 w 1492250"/>
                <a:gd name="connsiteY2" fmla="*/ 758825 h 1752599"/>
                <a:gd name="connsiteX3" fmla="*/ 1492250 w 1492250"/>
                <a:gd name="connsiteY3" fmla="*/ 1219200 h 1752599"/>
                <a:gd name="connsiteX4" fmla="*/ 1466850 w 1492250"/>
                <a:gd name="connsiteY4" fmla="*/ 1339850 h 1752599"/>
                <a:gd name="connsiteX5" fmla="*/ 1450974 w 1492250"/>
                <a:gd name="connsiteY5" fmla="*/ 1492249 h 1752599"/>
                <a:gd name="connsiteX6" fmla="*/ 1314449 w 1492250"/>
                <a:gd name="connsiteY6" fmla="*/ 1568449 h 1752599"/>
                <a:gd name="connsiteX7" fmla="*/ 784224 w 1492250"/>
                <a:gd name="connsiteY7" fmla="*/ 1752599 h 1752599"/>
                <a:gd name="connsiteX8" fmla="*/ 523874 w 1492250"/>
                <a:gd name="connsiteY8" fmla="*/ 1346199 h 1752599"/>
                <a:gd name="connsiteX9" fmla="*/ 38100 w 1492250"/>
                <a:gd name="connsiteY9" fmla="*/ 577850 h 1752599"/>
                <a:gd name="connsiteX10" fmla="*/ 0 w 1492250"/>
                <a:gd name="connsiteY10" fmla="*/ 339725 h 1752599"/>
                <a:gd name="connsiteX11" fmla="*/ 19050 w 1492250"/>
                <a:gd name="connsiteY11" fmla="*/ 257175 h 1752599"/>
                <a:gd name="connsiteX12" fmla="*/ 1222375 w 1492250"/>
                <a:gd name="connsiteY12" fmla="*/ 0 h 1752599"/>
                <a:gd name="connsiteX13" fmla="*/ 1457325 w 1492250"/>
                <a:gd name="connsiteY13" fmla="*/ 28575 h 1752599"/>
                <a:gd name="connsiteX0" fmla="*/ 1457325 w 1492250"/>
                <a:gd name="connsiteY0" fmla="*/ 28575 h 1911349"/>
                <a:gd name="connsiteX1" fmla="*/ 1412875 w 1492250"/>
                <a:gd name="connsiteY1" fmla="*/ 679450 h 1911349"/>
                <a:gd name="connsiteX2" fmla="*/ 1441450 w 1492250"/>
                <a:gd name="connsiteY2" fmla="*/ 758825 h 1911349"/>
                <a:gd name="connsiteX3" fmla="*/ 1492250 w 1492250"/>
                <a:gd name="connsiteY3" fmla="*/ 1219200 h 1911349"/>
                <a:gd name="connsiteX4" fmla="*/ 1466850 w 1492250"/>
                <a:gd name="connsiteY4" fmla="*/ 1339850 h 1911349"/>
                <a:gd name="connsiteX5" fmla="*/ 1450974 w 1492250"/>
                <a:gd name="connsiteY5" fmla="*/ 1492249 h 1911349"/>
                <a:gd name="connsiteX6" fmla="*/ 1314449 w 1492250"/>
                <a:gd name="connsiteY6" fmla="*/ 1568449 h 1911349"/>
                <a:gd name="connsiteX7" fmla="*/ 784224 w 1492250"/>
                <a:gd name="connsiteY7" fmla="*/ 1752599 h 1911349"/>
                <a:gd name="connsiteX8" fmla="*/ 107949 w 1492250"/>
                <a:gd name="connsiteY8" fmla="*/ 1911349 h 1911349"/>
                <a:gd name="connsiteX9" fmla="*/ 38100 w 1492250"/>
                <a:gd name="connsiteY9" fmla="*/ 577850 h 1911349"/>
                <a:gd name="connsiteX10" fmla="*/ 0 w 1492250"/>
                <a:gd name="connsiteY10" fmla="*/ 339725 h 1911349"/>
                <a:gd name="connsiteX11" fmla="*/ 19050 w 1492250"/>
                <a:gd name="connsiteY11" fmla="*/ 257175 h 1911349"/>
                <a:gd name="connsiteX12" fmla="*/ 1222375 w 1492250"/>
                <a:gd name="connsiteY12" fmla="*/ 0 h 1911349"/>
                <a:gd name="connsiteX13" fmla="*/ 1457325 w 1492250"/>
                <a:gd name="connsiteY13" fmla="*/ 28575 h 1911349"/>
                <a:gd name="connsiteX0" fmla="*/ 1457325 w 1492250"/>
                <a:gd name="connsiteY0" fmla="*/ 28575 h 1911349"/>
                <a:gd name="connsiteX1" fmla="*/ 1412875 w 1492250"/>
                <a:gd name="connsiteY1" fmla="*/ 679450 h 1911349"/>
                <a:gd name="connsiteX2" fmla="*/ 1441450 w 1492250"/>
                <a:gd name="connsiteY2" fmla="*/ 758825 h 1911349"/>
                <a:gd name="connsiteX3" fmla="*/ 1492250 w 1492250"/>
                <a:gd name="connsiteY3" fmla="*/ 1219200 h 1911349"/>
                <a:gd name="connsiteX4" fmla="*/ 1466850 w 1492250"/>
                <a:gd name="connsiteY4" fmla="*/ 1339850 h 1911349"/>
                <a:gd name="connsiteX5" fmla="*/ 1450974 w 1492250"/>
                <a:gd name="connsiteY5" fmla="*/ 1492249 h 1911349"/>
                <a:gd name="connsiteX6" fmla="*/ 1314449 w 1492250"/>
                <a:gd name="connsiteY6" fmla="*/ 1568449 h 1911349"/>
                <a:gd name="connsiteX7" fmla="*/ 784224 w 1492250"/>
                <a:gd name="connsiteY7" fmla="*/ 1752599 h 1911349"/>
                <a:gd name="connsiteX8" fmla="*/ 107949 w 1492250"/>
                <a:gd name="connsiteY8" fmla="*/ 1911349 h 1911349"/>
                <a:gd name="connsiteX9" fmla="*/ 104774 w 1492250"/>
                <a:gd name="connsiteY9" fmla="*/ 1698624 h 1911349"/>
                <a:gd name="connsiteX10" fmla="*/ 38100 w 1492250"/>
                <a:gd name="connsiteY10" fmla="*/ 577850 h 1911349"/>
                <a:gd name="connsiteX11" fmla="*/ 0 w 1492250"/>
                <a:gd name="connsiteY11" fmla="*/ 339725 h 1911349"/>
                <a:gd name="connsiteX12" fmla="*/ 19050 w 1492250"/>
                <a:gd name="connsiteY12" fmla="*/ 257175 h 1911349"/>
                <a:gd name="connsiteX13" fmla="*/ 1222375 w 1492250"/>
                <a:gd name="connsiteY13" fmla="*/ 0 h 1911349"/>
                <a:gd name="connsiteX14" fmla="*/ 1457325 w 1492250"/>
                <a:gd name="connsiteY14" fmla="*/ 28575 h 1911349"/>
                <a:gd name="connsiteX0" fmla="*/ 1711326 w 1746251"/>
                <a:gd name="connsiteY0" fmla="*/ 28575 h 2026048"/>
                <a:gd name="connsiteX1" fmla="*/ 1666876 w 1746251"/>
                <a:gd name="connsiteY1" fmla="*/ 679450 h 2026048"/>
                <a:gd name="connsiteX2" fmla="*/ 1695451 w 1746251"/>
                <a:gd name="connsiteY2" fmla="*/ 758825 h 2026048"/>
                <a:gd name="connsiteX3" fmla="*/ 1746251 w 1746251"/>
                <a:gd name="connsiteY3" fmla="*/ 1219200 h 2026048"/>
                <a:gd name="connsiteX4" fmla="*/ 1720851 w 1746251"/>
                <a:gd name="connsiteY4" fmla="*/ 1339850 h 2026048"/>
                <a:gd name="connsiteX5" fmla="*/ 1704975 w 1746251"/>
                <a:gd name="connsiteY5" fmla="*/ 1492249 h 2026048"/>
                <a:gd name="connsiteX6" fmla="*/ 1568450 w 1746251"/>
                <a:gd name="connsiteY6" fmla="*/ 1568449 h 2026048"/>
                <a:gd name="connsiteX7" fmla="*/ 1038225 w 1746251"/>
                <a:gd name="connsiteY7" fmla="*/ 1752599 h 2026048"/>
                <a:gd name="connsiteX8" fmla="*/ 361950 w 1746251"/>
                <a:gd name="connsiteY8" fmla="*/ 1911349 h 2026048"/>
                <a:gd name="connsiteX9" fmla="*/ 0 w 1746251"/>
                <a:gd name="connsiteY9" fmla="*/ 2012949 h 2026048"/>
                <a:gd name="connsiteX10" fmla="*/ 292101 w 1746251"/>
                <a:gd name="connsiteY10" fmla="*/ 577850 h 2026048"/>
                <a:gd name="connsiteX11" fmla="*/ 254001 w 1746251"/>
                <a:gd name="connsiteY11" fmla="*/ 339725 h 2026048"/>
                <a:gd name="connsiteX12" fmla="*/ 273051 w 1746251"/>
                <a:gd name="connsiteY12" fmla="*/ 257175 h 2026048"/>
                <a:gd name="connsiteX13" fmla="*/ 1476376 w 1746251"/>
                <a:gd name="connsiteY13" fmla="*/ 0 h 2026048"/>
                <a:gd name="connsiteX14" fmla="*/ 1711326 w 1746251"/>
                <a:gd name="connsiteY14" fmla="*/ 28575 h 2026048"/>
                <a:gd name="connsiteX0" fmla="*/ 1711326 w 1746251"/>
                <a:gd name="connsiteY0" fmla="*/ 28575 h 2012949"/>
                <a:gd name="connsiteX1" fmla="*/ 1666876 w 1746251"/>
                <a:gd name="connsiteY1" fmla="*/ 679450 h 2012949"/>
                <a:gd name="connsiteX2" fmla="*/ 1695451 w 1746251"/>
                <a:gd name="connsiteY2" fmla="*/ 758825 h 2012949"/>
                <a:gd name="connsiteX3" fmla="*/ 1746251 w 1746251"/>
                <a:gd name="connsiteY3" fmla="*/ 1219200 h 2012949"/>
                <a:gd name="connsiteX4" fmla="*/ 1720851 w 1746251"/>
                <a:gd name="connsiteY4" fmla="*/ 1339850 h 2012949"/>
                <a:gd name="connsiteX5" fmla="*/ 1704975 w 1746251"/>
                <a:gd name="connsiteY5" fmla="*/ 1492249 h 2012949"/>
                <a:gd name="connsiteX6" fmla="*/ 1568450 w 1746251"/>
                <a:gd name="connsiteY6" fmla="*/ 1568449 h 2012949"/>
                <a:gd name="connsiteX7" fmla="*/ 1038225 w 1746251"/>
                <a:gd name="connsiteY7" fmla="*/ 1752599 h 2012949"/>
                <a:gd name="connsiteX8" fmla="*/ 361950 w 1746251"/>
                <a:gd name="connsiteY8" fmla="*/ 1911349 h 2012949"/>
                <a:gd name="connsiteX9" fmla="*/ 0 w 1746251"/>
                <a:gd name="connsiteY9" fmla="*/ 2012949 h 2012949"/>
                <a:gd name="connsiteX10" fmla="*/ 292101 w 1746251"/>
                <a:gd name="connsiteY10" fmla="*/ 577850 h 2012949"/>
                <a:gd name="connsiteX11" fmla="*/ 254001 w 1746251"/>
                <a:gd name="connsiteY11" fmla="*/ 339725 h 2012949"/>
                <a:gd name="connsiteX12" fmla="*/ 273051 w 1746251"/>
                <a:gd name="connsiteY12" fmla="*/ 257175 h 2012949"/>
                <a:gd name="connsiteX13" fmla="*/ 1476376 w 1746251"/>
                <a:gd name="connsiteY13" fmla="*/ 0 h 2012949"/>
                <a:gd name="connsiteX14" fmla="*/ 1711326 w 1746251"/>
                <a:gd name="connsiteY14" fmla="*/ 28575 h 2012949"/>
                <a:gd name="connsiteX0" fmla="*/ 1711326 w 1746251"/>
                <a:gd name="connsiteY0" fmla="*/ 28575 h 2012949"/>
                <a:gd name="connsiteX1" fmla="*/ 1666876 w 1746251"/>
                <a:gd name="connsiteY1" fmla="*/ 679450 h 2012949"/>
                <a:gd name="connsiteX2" fmla="*/ 1695451 w 1746251"/>
                <a:gd name="connsiteY2" fmla="*/ 758825 h 2012949"/>
                <a:gd name="connsiteX3" fmla="*/ 1746251 w 1746251"/>
                <a:gd name="connsiteY3" fmla="*/ 1219200 h 2012949"/>
                <a:gd name="connsiteX4" fmla="*/ 1720851 w 1746251"/>
                <a:gd name="connsiteY4" fmla="*/ 1339850 h 2012949"/>
                <a:gd name="connsiteX5" fmla="*/ 1704975 w 1746251"/>
                <a:gd name="connsiteY5" fmla="*/ 1492249 h 2012949"/>
                <a:gd name="connsiteX6" fmla="*/ 1568450 w 1746251"/>
                <a:gd name="connsiteY6" fmla="*/ 1568449 h 2012949"/>
                <a:gd name="connsiteX7" fmla="*/ 1038225 w 1746251"/>
                <a:gd name="connsiteY7" fmla="*/ 1752599 h 2012949"/>
                <a:gd name="connsiteX8" fmla="*/ 361950 w 1746251"/>
                <a:gd name="connsiteY8" fmla="*/ 1911349 h 2012949"/>
                <a:gd name="connsiteX9" fmla="*/ 0 w 1746251"/>
                <a:gd name="connsiteY9" fmla="*/ 2012949 h 2012949"/>
                <a:gd name="connsiteX10" fmla="*/ 31751 w 1746251"/>
                <a:gd name="connsiteY10" fmla="*/ 1831974 h 2012949"/>
                <a:gd name="connsiteX11" fmla="*/ 292101 w 1746251"/>
                <a:gd name="connsiteY11" fmla="*/ 577850 h 2012949"/>
                <a:gd name="connsiteX12" fmla="*/ 254001 w 1746251"/>
                <a:gd name="connsiteY12" fmla="*/ 339725 h 2012949"/>
                <a:gd name="connsiteX13" fmla="*/ 273051 w 1746251"/>
                <a:gd name="connsiteY13" fmla="*/ 257175 h 2012949"/>
                <a:gd name="connsiteX14" fmla="*/ 1476376 w 1746251"/>
                <a:gd name="connsiteY14" fmla="*/ 0 h 2012949"/>
                <a:gd name="connsiteX15" fmla="*/ 1711326 w 1746251"/>
                <a:gd name="connsiteY15" fmla="*/ 28575 h 2012949"/>
                <a:gd name="connsiteX0" fmla="*/ 1905000 w 1939925"/>
                <a:gd name="connsiteY0" fmla="*/ 28575 h 2098674"/>
                <a:gd name="connsiteX1" fmla="*/ 1860550 w 1939925"/>
                <a:gd name="connsiteY1" fmla="*/ 679450 h 2098674"/>
                <a:gd name="connsiteX2" fmla="*/ 1889125 w 1939925"/>
                <a:gd name="connsiteY2" fmla="*/ 758825 h 2098674"/>
                <a:gd name="connsiteX3" fmla="*/ 1939925 w 1939925"/>
                <a:gd name="connsiteY3" fmla="*/ 1219200 h 2098674"/>
                <a:gd name="connsiteX4" fmla="*/ 1914525 w 1939925"/>
                <a:gd name="connsiteY4" fmla="*/ 1339850 h 2098674"/>
                <a:gd name="connsiteX5" fmla="*/ 1898649 w 1939925"/>
                <a:gd name="connsiteY5" fmla="*/ 1492249 h 2098674"/>
                <a:gd name="connsiteX6" fmla="*/ 1762124 w 1939925"/>
                <a:gd name="connsiteY6" fmla="*/ 1568449 h 2098674"/>
                <a:gd name="connsiteX7" fmla="*/ 1231899 w 1939925"/>
                <a:gd name="connsiteY7" fmla="*/ 1752599 h 2098674"/>
                <a:gd name="connsiteX8" fmla="*/ 555624 w 1939925"/>
                <a:gd name="connsiteY8" fmla="*/ 1911349 h 2098674"/>
                <a:gd name="connsiteX9" fmla="*/ 193674 w 1939925"/>
                <a:gd name="connsiteY9" fmla="*/ 2012949 h 2098674"/>
                <a:gd name="connsiteX10" fmla="*/ 0 w 1939925"/>
                <a:gd name="connsiteY10" fmla="*/ 2098674 h 2098674"/>
                <a:gd name="connsiteX11" fmla="*/ 485775 w 1939925"/>
                <a:gd name="connsiteY11" fmla="*/ 577850 h 2098674"/>
                <a:gd name="connsiteX12" fmla="*/ 447675 w 1939925"/>
                <a:gd name="connsiteY12" fmla="*/ 339725 h 2098674"/>
                <a:gd name="connsiteX13" fmla="*/ 466725 w 1939925"/>
                <a:gd name="connsiteY13" fmla="*/ 257175 h 2098674"/>
                <a:gd name="connsiteX14" fmla="*/ 1670050 w 1939925"/>
                <a:gd name="connsiteY14" fmla="*/ 0 h 2098674"/>
                <a:gd name="connsiteX15" fmla="*/ 1905000 w 1939925"/>
                <a:gd name="connsiteY15" fmla="*/ 28575 h 2098674"/>
                <a:gd name="connsiteX0" fmla="*/ 1905000 w 1939925"/>
                <a:gd name="connsiteY0" fmla="*/ 28575 h 2098674"/>
                <a:gd name="connsiteX1" fmla="*/ 1860550 w 1939925"/>
                <a:gd name="connsiteY1" fmla="*/ 679450 h 2098674"/>
                <a:gd name="connsiteX2" fmla="*/ 1889125 w 1939925"/>
                <a:gd name="connsiteY2" fmla="*/ 758825 h 2098674"/>
                <a:gd name="connsiteX3" fmla="*/ 1939925 w 1939925"/>
                <a:gd name="connsiteY3" fmla="*/ 1219200 h 2098674"/>
                <a:gd name="connsiteX4" fmla="*/ 1914525 w 1939925"/>
                <a:gd name="connsiteY4" fmla="*/ 1339850 h 2098674"/>
                <a:gd name="connsiteX5" fmla="*/ 1898649 w 1939925"/>
                <a:gd name="connsiteY5" fmla="*/ 1492249 h 2098674"/>
                <a:gd name="connsiteX6" fmla="*/ 1762124 w 1939925"/>
                <a:gd name="connsiteY6" fmla="*/ 1568449 h 2098674"/>
                <a:gd name="connsiteX7" fmla="*/ 1231899 w 1939925"/>
                <a:gd name="connsiteY7" fmla="*/ 1752599 h 2098674"/>
                <a:gd name="connsiteX8" fmla="*/ 555624 w 1939925"/>
                <a:gd name="connsiteY8" fmla="*/ 1911349 h 2098674"/>
                <a:gd name="connsiteX9" fmla="*/ 193674 w 1939925"/>
                <a:gd name="connsiteY9" fmla="*/ 2012949 h 2098674"/>
                <a:gd name="connsiteX10" fmla="*/ 0 w 1939925"/>
                <a:gd name="connsiteY10" fmla="*/ 2098674 h 2098674"/>
                <a:gd name="connsiteX11" fmla="*/ 485775 w 1939925"/>
                <a:gd name="connsiteY11" fmla="*/ 577850 h 2098674"/>
                <a:gd name="connsiteX12" fmla="*/ 447675 w 1939925"/>
                <a:gd name="connsiteY12" fmla="*/ 339725 h 2098674"/>
                <a:gd name="connsiteX13" fmla="*/ 466725 w 1939925"/>
                <a:gd name="connsiteY13" fmla="*/ 257175 h 2098674"/>
                <a:gd name="connsiteX14" fmla="*/ 1670050 w 1939925"/>
                <a:gd name="connsiteY14" fmla="*/ 0 h 2098674"/>
                <a:gd name="connsiteX15" fmla="*/ 1905000 w 1939925"/>
                <a:gd name="connsiteY15" fmla="*/ 28575 h 2098674"/>
                <a:gd name="connsiteX0" fmla="*/ 1905000 w 1939925"/>
                <a:gd name="connsiteY0" fmla="*/ 28575 h 2098674"/>
                <a:gd name="connsiteX1" fmla="*/ 1860550 w 1939925"/>
                <a:gd name="connsiteY1" fmla="*/ 679450 h 2098674"/>
                <a:gd name="connsiteX2" fmla="*/ 1889125 w 1939925"/>
                <a:gd name="connsiteY2" fmla="*/ 758825 h 2098674"/>
                <a:gd name="connsiteX3" fmla="*/ 1939925 w 1939925"/>
                <a:gd name="connsiteY3" fmla="*/ 1219200 h 2098674"/>
                <a:gd name="connsiteX4" fmla="*/ 1914525 w 1939925"/>
                <a:gd name="connsiteY4" fmla="*/ 1339850 h 2098674"/>
                <a:gd name="connsiteX5" fmla="*/ 1898649 w 1939925"/>
                <a:gd name="connsiteY5" fmla="*/ 1492249 h 2098674"/>
                <a:gd name="connsiteX6" fmla="*/ 1762124 w 1939925"/>
                <a:gd name="connsiteY6" fmla="*/ 1568449 h 2098674"/>
                <a:gd name="connsiteX7" fmla="*/ 1231899 w 1939925"/>
                <a:gd name="connsiteY7" fmla="*/ 1752599 h 2098674"/>
                <a:gd name="connsiteX8" fmla="*/ 555624 w 1939925"/>
                <a:gd name="connsiteY8" fmla="*/ 1911349 h 2098674"/>
                <a:gd name="connsiteX9" fmla="*/ 193674 w 1939925"/>
                <a:gd name="connsiteY9" fmla="*/ 2012949 h 2098674"/>
                <a:gd name="connsiteX10" fmla="*/ 0 w 1939925"/>
                <a:gd name="connsiteY10" fmla="*/ 2098674 h 2098674"/>
                <a:gd name="connsiteX11" fmla="*/ 98425 w 1939925"/>
                <a:gd name="connsiteY11" fmla="*/ 1800223 h 2098674"/>
                <a:gd name="connsiteX12" fmla="*/ 485775 w 1939925"/>
                <a:gd name="connsiteY12" fmla="*/ 577850 h 2098674"/>
                <a:gd name="connsiteX13" fmla="*/ 447675 w 1939925"/>
                <a:gd name="connsiteY13" fmla="*/ 339725 h 2098674"/>
                <a:gd name="connsiteX14" fmla="*/ 466725 w 1939925"/>
                <a:gd name="connsiteY14" fmla="*/ 257175 h 2098674"/>
                <a:gd name="connsiteX15" fmla="*/ 1670050 w 1939925"/>
                <a:gd name="connsiteY15" fmla="*/ 0 h 2098674"/>
                <a:gd name="connsiteX16" fmla="*/ 1905000 w 1939925"/>
                <a:gd name="connsiteY16" fmla="*/ 28575 h 2098674"/>
                <a:gd name="connsiteX0" fmla="*/ 1962150 w 1997075"/>
                <a:gd name="connsiteY0" fmla="*/ 28575 h 2158998"/>
                <a:gd name="connsiteX1" fmla="*/ 1917700 w 1997075"/>
                <a:gd name="connsiteY1" fmla="*/ 679450 h 2158998"/>
                <a:gd name="connsiteX2" fmla="*/ 1946275 w 1997075"/>
                <a:gd name="connsiteY2" fmla="*/ 758825 h 2158998"/>
                <a:gd name="connsiteX3" fmla="*/ 1997075 w 1997075"/>
                <a:gd name="connsiteY3" fmla="*/ 1219200 h 2158998"/>
                <a:gd name="connsiteX4" fmla="*/ 1971675 w 1997075"/>
                <a:gd name="connsiteY4" fmla="*/ 1339850 h 2158998"/>
                <a:gd name="connsiteX5" fmla="*/ 1955799 w 1997075"/>
                <a:gd name="connsiteY5" fmla="*/ 1492249 h 2158998"/>
                <a:gd name="connsiteX6" fmla="*/ 1819274 w 1997075"/>
                <a:gd name="connsiteY6" fmla="*/ 1568449 h 2158998"/>
                <a:gd name="connsiteX7" fmla="*/ 1289049 w 1997075"/>
                <a:gd name="connsiteY7" fmla="*/ 1752599 h 2158998"/>
                <a:gd name="connsiteX8" fmla="*/ 612774 w 1997075"/>
                <a:gd name="connsiteY8" fmla="*/ 1911349 h 2158998"/>
                <a:gd name="connsiteX9" fmla="*/ 250824 w 1997075"/>
                <a:gd name="connsiteY9" fmla="*/ 2012949 h 2158998"/>
                <a:gd name="connsiteX10" fmla="*/ 57150 w 1997075"/>
                <a:gd name="connsiteY10" fmla="*/ 2098674 h 2158998"/>
                <a:gd name="connsiteX11" fmla="*/ 0 w 1997075"/>
                <a:gd name="connsiteY11" fmla="*/ 2158998 h 2158998"/>
                <a:gd name="connsiteX12" fmla="*/ 542925 w 1997075"/>
                <a:gd name="connsiteY12" fmla="*/ 577850 h 2158998"/>
                <a:gd name="connsiteX13" fmla="*/ 504825 w 1997075"/>
                <a:gd name="connsiteY13" fmla="*/ 339725 h 2158998"/>
                <a:gd name="connsiteX14" fmla="*/ 523875 w 1997075"/>
                <a:gd name="connsiteY14" fmla="*/ 257175 h 2158998"/>
                <a:gd name="connsiteX15" fmla="*/ 1727200 w 1997075"/>
                <a:gd name="connsiteY15" fmla="*/ 0 h 2158998"/>
                <a:gd name="connsiteX16" fmla="*/ 1962150 w 1997075"/>
                <a:gd name="connsiteY16" fmla="*/ 28575 h 2158998"/>
                <a:gd name="connsiteX0" fmla="*/ 1962150 w 1997075"/>
                <a:gd name="connsiteY0" fmla="*/ 28575 h 2158998"/>
                <a:gd name="connsiteX1" fmla="*/ 1917700 w 1997075"/>
                <a:gd name="connsiteY1" fmla="*/ 679450 h 2158998"/>
                <a:gd name="connsiteX2" fmla="*/ 1946275 w 1997075"/>
                <a:gd name="connsiteY2" fmla="*/ 758825 h 2158998"/>
                <a:gd name="connsiteX3" fmla="*/ 1997075 w 1997075"/>
                <a:gd name="connsiteY3" fmla="*/ 1219200 h 2158998"/>
                <a:gd name="connsiteX4" fmla="*/ 1971675 w 1997075"/>
                <a:gd name="connsiteY4" fmla="*/ 1339850 h 2158998"/>
                <a:gd name="connsiteX5" fmla="*/ 1955799 w 1997075"/>
                <a:gd name="connsiteY5" fmla="*/ 1492249 h 2158998"/>
                <a:gd name="connsiteX6" fmla="*/ 1819274 w 1997075"/>
                <a:gd name="connsiteY6" fmla="*/ 1568449 h 2158998"/>
                <a:gd name="connsiteX7" fmla="*/ 1289049 w 1997075"/>
                <a:gd name="connsiteY7" fmla="*/ 1752599 h 2158998"/>
                <a:gd name="connsiteX8" fmla="*/ 612774 w 1997075"/>
                <a:gd name="connsiteY8" fmla="*/ 1911349 h 2158998"/>
                <a:gd name="connsiteX9" fmla="*/ 250824 w 1997075"/>
                <a:gd name="connsiteY9" fmla="*/ 2012949 h 2158998"/>
                <a:gd name="connsiteX10" fmla="*/ 57150 w 1997075"/>
                <a:gd name="connsiteY10" fmla="*/ 2098674 h 2158998"/>
                <a:gd name="connsiteX11" fmla="*/ 0 w 1997075"/>
                <a:gd name="connsiteY11" fmla="*/ 2158998 h 2158998"/>
                <a:gd name="connsiteX12" fmla="*/ 85725 w 1997075"/>
                <a:gd name="connsiteY12" fmla="*/ 1908173 h 2158998"/>
                <a:gd name="connsiteX13" fmla="*/ 542925 w 1997075"/>
                <a:gd name="connsiteY13" fmla="*/ 577850 h 2158998"/>
                <a:gd name="connsiteX14" fmla="*/ 504825 w 1997075"/>
                <a:gd name="connsiteY14" fmla="*/ 339725 h 2158998"/>
                <a:gd name="connsiteX15" fmla="*/ 523875 w 1997075"/>
                <a:gd name="connsiteY15" fmla="*/ 257175 h 2158998"/>
                <a:gd name="connsiteX16" fmla="*/ 1727200 w 1997075"/>
                <a:gd name="connsiteY16" fmla="*/ 0 h 2158998"/>
                <a:gd name="connsiteX17" fmla="*/ 1962150 w 1997075"/>
                <a:gd name="connsiteY17" fmla="*/ 28575 h 2158998"/>
                <a:gd name="connsiteX0" fmla="*/ 2082800 w 2117725"/>
                <a:gd name="connsiteY0" fmla="*/ 28575 h 2212973"/>
                <a:gd name="connsiteX1" fmla="*/ 2038350 w 2117725"/>
                <a:gd name="connsiteY1" fmla="*/ 679450 h 2212973"/>
                <a:gd name="connsiteX2" fmla="*/ 2066925 w 2117725"/>
                <a:gd name="connsiteY2" fmla="*/ 758825 h 2212973"/>
                <a:gd name="connsiteX3" fmla="*/ 2117725 w 2117725"/>
                <a:gd name="connsiteY3" fmla="*/ 1219200 h 2212973"/>
                <a:gd name="connsiteX4" fmla="*/ 2092325 w 2117725"/>
                <a:gd name="connsiteY4" fmla="*/ 1339850 h 2212973"/>
                <a:gd name="connsiteX5" fmla="*/ 2076449 w 2117725"/>
                <a:gd name="connsiteY5" fmla="*/ 1492249 h 2212973"/>
                <a:gd name="connsiteX6" fmla="*/ 1939924 w 2117725"/>
                <a:gd name="connsiteY6" fmla="*/ 1568449 h 2212973"/>
                <a:gd name="connsiteX7" fmla="*/ 1409699 w 2117725"/>
                <a:gd name="connsiteY7" fmla="*/ 1752599 h 2212973"/>
                <a:gd name="connsiteX8" fmla="*/ 733424 w 2117725"/>
                <a:gd name="connsiteY8" fmla="*/ 1911349 h 2212973"/>
                <a:gd name="connsiteX9" fmla="*/ 371474 w 2117725"/>
                <a:gd name="connsiteY9" fmla="*/ 2012949 h 2212973"/>
                <a:gd name="connsiteX10" fmla="*/ 177800 w 2117725"/>
                <a:gd name="connsiteY10" fmla="*/ 2098674 h 2212973"/>
                <a:gd name="connsiteX11" fmla="*/ 120650 w 2117725"/>
                <a:gd name="connsiteY11" fmla="*/ 2158998 h 2212973"/>
                <a:gd name="connsiteX12" fmla="*/ 0 w 2117725"/>
                <a:gd name="connsiteY12" fmla="*/ 2212973 h 2212973"/>
                <a:gd name="connsiteX13" fmla="*/ 663575 w 2117725"/>
                <a:gd name="connsiteY13" fmla="*/ 577850 h 2212973"/>
                <a:gd name="connsiteX14" fmla="*/ 625475 w 2117725"/>
                <a:gd name="connsiteY14" fmla="*/ 339725 h 2212973"/>
                <a:gd name="connsiteX15" fmla="*/ 644525 w 2117725"/>
                <a:gd name="connsiteY15" fmla="*/ 257175 h 2212973"/>
                <a:gd name="connsiteX16" fmla="*/ 1847850 w 2117725"/>
                <a:gd name="connsiteY16" fmla="*/ 0 h 2212973"/>
                <a:gd name="connsiteX17" fmla="*/ 2082800 w 2117725"/>
                <a:gd name="connsiteY17" fmla="*/ 28575 h 2212973"/>
                <a:gd name="connsiteX0" fmla="*/ 2082800 w 2117725"/>
                <a:gd name="connsiteY0" fmla="*/ 28575 h 2212973"/>
                <a:gd name="connsiteX1" fmla="*/ 2038350 w 2117725"/>
                <a:gd name="connsiteY1" fmla="*/ 679450 h 2212973"/>
                <a:gd name="connsiteX2" fmla="*/ 2066925 w 2117725"/>
                <a:gd name="connsiteY2" fmla="*/ 758825 h 2212973"/>
                <a:gd name="connsiteX3" fmla="*/ 2117725 w 2117725"/>
                <a:gd name="connsiteY3" fmla="*/ 1219200 h 2212973"/>
                <a:gd name="connsiteX4" fmla="*/ 2092325 w 2117725"/>
                <a:gd name="connsiteY4" fmla="*/ 1339850 h 2212973"/>
                <a:gd name="connsiteX5" fmla="*/ 2076449 w 2117725"/>
                <a:gd name="connsiteY5" fmla="*/ 1492249 h 2212973"/>
                <a:gd name="connsiteX6" fmla="*/ 1939924 w 2117725"/>
                <a:gd name="connsiteY6" fmla="*/ 1568449 h 2212973"/>
                <a:gd name="connsiteX7" fmla="*/ 1409699 w 2117725"/>
                <a:gd name="connsiteY7" fmla="*/ 1752599 h 2212973"/>
                <a:gd name="connsiteX8" fmla="*/ 733424 w 2117725"/>
                <a:gd name="connsiteY8" fmla="*/ 1911349 h 2212973"/>
                <a:gd name="connsiteX9" fmla="*/ 371474 w 2117725"/>
                <a:gd name="connsiteY9" fmla="*/ 2012949 h 2212973"/>
                <a:gd name="connsiteX10" fmla="*/ 177800 w 2117725"/>
                <a:gd name="connsiteY10" fmla="*/ 2098674 h 2212973"/>
                <a:gd name="connsiteX11" fmla="*/ 120650 w 2117725"/>
                <a:gd name="connsiteY11" fmla="*/ 2158998 h 2212973"/>
                <a:gd name="connsiteX12" fmla="*/ 0 w 2117725"/>
                <a:gd name="connsiteY12" fmla="*/ 2212973 h 2212973"/>
                <a:gd name="connsiteX13" fmla="*/ 133350 w 2117725"/>
                <a:gd name="connsiteY13" fmla="*/ 1901823 h 2212973"/>
                <a:gd name="connsiteX14" fmla="*/ 663575 w 2117725"/>
                <a:gd name="connsiteY14" fmla="*/ 577850 h 2212973"/>
                <a:gd name="connsiteX15" fmla="*/ 625475 w 2117725"/>
                <a:gd name="connsiteY15" fmla="*/ 339725 h 2212973"/>
                <a:gd name="connsiteX16" fmla="*/ 644525 w 2117725"/>
                <a:gd name="connsiteY16" fmla="*/ 257175 h 2212973"/>
                <a:gd name="connsiteX17" fmla="*/ 1847850 w 2117725"/>
                <a:gd name="connsiteY17" fmla="*/ 0 h 2212973"/>
                <a:gd name="connsiteX18" fmla="*/ 2082800 w 2117725"/>
                <a:gd name="connsiteY18" fmla="*/ 28575 h 2212973"/>
                <a:gd name="connsiteX0" fmla="*/ 2190750 w 2225675"/>
                <a:gd name="connsiteY0" fmla="*/ 28575 h 2298698"/>
                <a:gd name="connsiteX1" fmla="*/ 2146300 w 2225675"/>
                <a:gd name="connsiteY1" fmla="*/ 679450 h 2298698"/>
                <a:gd name="connsiteX2" fmla="*/ 2174875 w 2225675"/>
                <a:gd name="connsiteY2" fmla="*/ 758825 h 2298698"/>
                <a:gd name="connsiteX3" fmla="*/ 2225675 w 2225675"/>
                <a:gd name="connsiteY3" fmla="*/ 1219200 h 2298698"/>
                <a:gd name="connsiteX4" fmla="*/ 2200275 w 2225675"/>
                <a:gd name="connsiteY4" fmla="*/ 1339850 h 2298698"/>
                <a:gd name="connsiteX5" fmla="*/ 2184399 w 2225675"/>
                <a:gd name="connsiteY5" fmla="*/ 1492249 h 2298698"/>
                <a:gd name="connsiteX6" fmla="*/ 2047874 w 2225675"/>
                <a:gd name="connsiteY6" fmla="*/ 1568449 h 2298698"/>
                <a:gd name="connsiteX7" fmla="*/ 1517649 w 2225675"/>
                <a:gd name="connsiteY7" fmla="*/ 1752599 h 2298698"/>
                <a:gd name="connsiteX8" fmla="*/ 841374 w 2225675"/>
                <a:gd name="connsiteY8" fmla="*/ 1911349 h 2298698"/>
                <a:gd name="connsiteX9" fmla="*/ 479424 w 2225675"/>
                <a:gd name="connsiteY9" fmla="*/ 2012949 h 2298698"/>
                <a:gd name="connsiteX10" fmla="*/ 285750 w 2225675"/>
                <a:gd name="connsiteY10" fmla="*/ 2098674 h 2298698"/>
                <a:gd name="connsiteX11" fmla="*/ 228600 w 2225675"/>
                <a:gd name="connsiteY11" fmla="*/ 2158998 h 2298698"/>
                <a:gd name="connsiteX12" fmla="*/ 107950 w 2225675"/>
                <a:gd name="connsiteY12" fmla="*/ 2212973 h 2298698"/>
                <a:gd name="connsiteX13" fmla="*/ 0 w 2225675"/>
                <a:gd name="connsiteY13" fmla="*/ 2298698 h 2298698"/>
                <a:gd name="connsiteX14" fmla="*/ 771525 w 2225675"/>
                <a:gd name="connsiteY14" fmla="*/ 577850 h 2298698"/>
                <a:gd name="connsiteX15" fmla="*/ 733425 w 2225675"/>
                <a:gd name="connsiteY15" fmla="*/ 339725 h 2298698"/>
                <a:gd name="connsiteX16" fmla="*/ 752475 w 2225675"/>
                <a:gd name="connsiteY16" fmla="*/ 257175 h 2298698"/>
                <a:gd name="connsiteX17" fmla="*/ 1955800 w 2225675"/>
                <a:gd name="connsiteY17" fmla="*/ 0 h 2298698"/>
                <a:gd name="connsiteX18" fmla="*/ 2190750 w 2225675"/>
                <a:gd name="connsiteY18" fmla="*/ 28575 h 2298698"/>
                <a:gd name="connsiteX0" fmla="*/ 2190750 w 2225675"/>
                <a:gd name="connsiteY0" fmla="*/ 28575 h 2298698"/>
                <a:gd name="connsiteX1" fmla="*/ 2146300 w 2225675"/>
                <a:gd name="connsiteY1" fmla="*/ 679450 h 2298698"/>
                <a:gd name="connsiteX2" fmla="*/ 2174875 w 2225675"/>
                <a:gd name="connsiteY2" fmla="*/ 758825 h 2298698"/>
                <a:gd name="connsiteX3" fmla="*/ 2225675 w 2225675"/>
                <a:gd name="connsiteY3" fmla="*/ 1219200 h 2298698"/>
                <a:gd name="connsiteX4" fmla="*/ 2200275 w 2225675"/>
                <a:gd name="connsiteY4" fmla="*/ 1339850 h 2298698"/>
                <a:gd name="connsiteX5" fmla="*/ 2184399 w 2225675"/>
                <a:gd name="connsiteY5" fmla="*/ 1492249 h 2298698"/>
                <a:gd name="connsiteX6" fmla="*/ 2047874 w 2225675"/>
                <a:gd name="connsiteY6" fmla="*/ 1568449 h 2298698"/>
                <a:gd name="connsiteX7" fmla="*/ 1517649 w 2225675"/>
                <a:gd name="connsiteY7" fmla="*/ 1752599 h 2298698"/>
                <a:gd name="connsiteX8" fmla="*/ 841374 w 2225675"/>
                <a:gd name="connsiteY8" fmla="*/ 1911349 h 2298698"/>
                <a:gd name="connsiteX9" fmla="*/ 479424 w 2225675"/>
                <a:gd name="connsiteY9" fmla="*/ 2012949 h 2298698"/>
                <a:gd name="connsiteX10" fmla="*/ 285750 w 2225675"/>
                <a:gd name="connsiteY10" fmla="*/ 2098674 h 2298698"/>
                <a:gd name="connsiteX11" fmla="*/ 228600 w 2225675"/>
                <a:gd name="connsiteY11" fmla="*/ 2158998 h 2298698"/>
                <a:gd name="connsiteX12" fmla="*/ 107950 w 2225675"/>
                <a:gd name="connsiteY12" fmla="*/ 2212973 h 2298698"/>
                <a:gd name="connsiteX13" fmla="*/ 0 w 2225675"/>
                <a:gd name="connsiteY13" fmla="*/ 2298698 h 2298698"/>
                <a:gd name="connsiteX14" fmla="*/ 215900 w 2225675"/>
                <a:gd name="connsiteY14" fmla="*/ 1812128 h 2298698"/>
                <a:gd name="connsiteX15" fmla="*/ 771525 w 2225675"/>
                <a:gd name="connsiteY15" fmla="*/ 577850 h 2298698"/>
                <a:gd name="connsiteX16" fmla="*/ 733425 w 2225675"/>
                <a:gd name="connsiteY16" fmla="*/ 339725 h 2298698"/>
                <a:gd name="connsiteX17" fmla="*/ 752475 w 2225675"/>
                <a:gd name="connsiteY17" fmla="*/ 257175 h 2298698"/>
                <a:gd name="connsiteX18" fmla="*/ 1955800 w 2225675"/>
                <a:gd name="connsiteY18" fmla="*/ 0 h 2298698"/>
                <a:gd name="connsiteX19" fmla="*/ 2190750 w 2225675"/>
                <a:gd name="connsiteY19" fmla="*/ 28575 h 2298698"/>
                <a:gd name="connsiteX0" fmla="*/ 2372519 w 2407444"/>
                <a:gd name="connsiteY0" fmla="*/ 28575 h 2359816"/>
                <a:gd name="connsiteX1" fmla="*/ 2328069 w 2407444"/>
                <a:gd name="connsiteY1" fmla="*/ 679450 h 2359816"/>
                <a:gd name="connsiteX2" fmla="*/ 2356644 w 2407444"/>
                <a:gd name="connsiteY2" fmla="*/ 758825 h 2359816"/>
                <a:gd name="connsiteX3" fmla="*/ 2407444 w 2407444"/>
                <a:gd name="connsiteY3" fmla="*/ 1219200 h 2359816"/>
                <a:gd name="connsiteX4" fmla="*/ 2382044 w 2407444"/>
                <a:gd name="connsiteY4" fmla="*/ 1339850 h 2359816"/>
                <a:gd name="connsiteX5" fmla="*/ 2366168 w 2407444"/>
                <a:gd name="connsiteY5" fmla="*/ 1492249 h 2359816"/>
                <a:gd name="connsiteX6" fmla="*/ 2229643 w 2407444"/>
                <a:gd name="connsiteY6" fmla="*/ 1568449 h 2359816"/>
                <a:gd name="connsiteX7" fmla="*/ 1699418 w 2407444"/>
                <a:gd name="connsiteY7" fmla="*/ 1752599 h 2359816"/>
                <a:gd name="connsiteX8" fmla="*/ 1023143 w 2407444"/>
                <a:gd name="connsiteY8" fmla="*/ 1911349 h 2359816"/>
                <a:gd name="connsiteX9" fmla="*/ 661193 w 2407444"/>
                <a:gd name="connsiteY9" fmla="*/ 2012949 h 2359816"/>
                <a:gd name="connsiteX10" fmla="*/ 467519 w 2407444"/>
                <a:gd name="connsiteY10" fmla="*/ 2098674 h 2359816"/>
                <a:gd name="connsiteX11" fmla="*/ 410369 w 2407444"/>
                <a:gd name="connsiteY11" fmla="*/ 2158998 h 2359816"/>
                <a:gd name="connsiteX12" fmla="*/ 289719 w 2407444"/>
                <a:gd name="connsiteY12" fmla="*/ 2212973 h 2359816"/>
                <a:gd name="connsiteX13" fmla="*/ 181769 w 2407444"/>
                <a:gd name="connsiteY13" fmla="*/ 2298698 h 2359816"/>
                <a:gd name="connsiteX14" fmla="*/ 0 w 2407444"/>
                <a:gd name="connsiteY14" fmla="*/ 2359816 h 2359816"/>
                <a:gd name="connsiteX15" fmla="*/ 953294 w 2407444"/>
                <a:gd name="connsiteY15" fmla="*/ 577850 h 2359816"/>
                <a:gd name="connsiteX16" fmla="*/ 915194 w 2407444"/>
                <a:gd name="connsiteY16" fmla="*/ 339725 h 2359816"/>
                <a:gd name="connsiteX17" fmla="*/ 934244 w 2407444"/>
                <a:gd name="connsiteY17" fmla="*/ 257175 h 2359816"/>
                <a:gd name="connsiteX18" fmla="*/ 2137569 w 2407444"/>
                <a:gd name="connsiteY18" fmla="*/ 0 h 2359816"/>
                <a:gd name="connsiteX19" fmla="*/ 2372519 w 2407444"/>
                <a:gd name="connsiteY19" fmla="*/ 28575 h 2359816"/>
                <a:gd name="connsiteX0" fmla="*/ 2372519 w 2407444"/>
                <a:gd name="connsiteY0" fmla="*/ 28575 h 2359816"/>
                <a:gd name="connsiteX1" fmla="*/ 2328069 w 2407444"/>
                <a:gd name="connsiteY1" fmla="*/ 679450 h 2359816"/>
                <a:gd name="connsiteX2" fmla="*/ 2356644 w 2407444"/>
                <a:gd name="connsiteY2" fmla="*/ 758825 h 2359816"/>
                <a:gd name="connsiteX3" fmla="*/ 2407444 w 2407444"/>
                <a:gd name="connsiteY3" fmla="*/ 1219200 h 2359816"/>
                <a:gd name="connsiteX4" fmla="*/ 2382044 w 2407444"/>
                <a:gd name="connsiteY4" fmla="*/ 1339850 h 2359816"/>
                <a:gd name="connsiteX5" fmla="*/ 2366168 w 2407444"/>
                <a:gd name="connsiteY5" fmla="*/ 1492249 h 2359816"/>
                <a:gd name="connsiteX6" fmla="*/ 2229643 w 2407444"/>
                <a:gd name="connsiteY6" fmla="*/ 1568449 h 2359816"/>
                <a:gd name="connsiteX7" fmla="*/ 1699418 w 2407444"/>
                <a:gd name="connsiteY7" fmla="*/ 1752599 h 2359816"/>
                <a:gd name="connsiteX8" fmla="*/ 1023143 w 2407444"/>
                <a:gd name="connsiteY8" fmla="*/ 1911349 h 2359816"/>
                <a:gd name="connsiteX9" fmla="*/ 661193 w 2407444"/>
                <a:gd name="connsiteY9" fmla="*/ 2012949 h 2359816"/>
                <a:gd name="connsiteX10" fmla="*/ 467519 w 2407444"/>
                <a:gd name="connsiteY10" fmla="*/ 2098674 h 2359816"/>
                <a:gd name="connsiteX11" fmla="*/ 410369 w 2407444"/>
                <a:gd name="connsiteY11" fmla="*/ 2158998 h 2359816"/>
                <a:gd name="connsiteX12" fmla="*/ 289719 w 2407444"/>
                <a:gd name="connsiteY12" fmla="*/ 2212973 h 2359816"/>
                <a:gd name="connsiteX13" fmla="*/ 181769 w 2407444"/>
                <a:gd name="connsiteY13" fmla="*/ 2298698 h 2359816"/>
                <a:gd name="connsiteX14" fmla="*/ 0 w 2407444"/>
                <a:gd name="connsiteY14" fmla="*/ 2359816 h 2359816"/>
                <a:gd name="connsiteX15" fmla="*/ 161925 w 2407444"/>
                <a:gd name="connsiteY15" fmla="*/ 2062160 h 2359816"/>
                <a:gd name="connsiteX16" fmla="*/ 953294 w 2407444"/>
                <a:gd name="connsiteY16" fmla="*/ 577850 h 2359816"/>
                <a:gd name="connsiteX17" fmla="*/ 915194 w 2407444"/>
                <a:gd name="connsiteY17" fmla="*/ 339725 h 2359816"/>
                <a:gd name="connsiteX18" fmla="*/ 934244 w 2407444"/>
                <a:gd name="connsiteY18" fmla="*/ 257175 h 2359816"/>
                <a:gd name="connsiteX19" fmla="*/ 2137569 w 2407444"/>
                <a:gd name="connsiteY19" fmla="*/ 0 h 2359816"/>
                <a:gd name="connsiteX20" fmla="*/ 2372519 w 2407444"/>
                <a:gd name="connsiteY20" fmla="*/ 28575 h 2359816"/>
                <a:gd name="connsiteX0" fmla="*/ 2508250 w 2543175"/>
                <a:gd name="connsiteY0" fmla="*/ 28575 h 2359816"/>
                <a:gd name="connsiteX1" fmla="*/ 2463800 w 2543175"/>
                <a:gd name="connsiteY1" fmla="*/ 679450 h 2359816"/>
                <a:gd name="connsiteX2" fmla="*/ 2492375 w 2543175"/>
                <a:gd name="connsiteY2" fmla="*/ 758825 h 2359816"/>
                <a:gd name="connsiteX3" fmla="*/ 2543175 w 2543175"/>
                <a:gd name="connsiteY3" fmla="*/ 1219200 h 2359816"/>
                <a:gd name="connsiteX4" fmla="*/ 2517775 w 2543175"/>
                <a:gd name="connsiteY4" fmla="*/ 1339850 h 2359816"/>
                <a:gd name="connsiteX5" fmla="*/ 2501899 w 2543175"/>
                <a:gd name="connsiteY5" fmla="*/ 1492249 h 2359816"/>
                <a:gd name="connsiteX6" fmla="*/ 2365374 w 2543175"/>
                <a:gd name="connsiteY6" fmla="*/ 1568449 h 2359816"/>
                <a:gd name="connsiteX7" fmla="*/ 1835149 w 2543175"/>
                <a:gd name="connsiteY7" fmla="*/ 1752599 h 2359816"/>
                <a:gd name="connsiteX8" fmla="*/ 1158874 w 2543175"/>
                <a:gd name="connsiteY8" fmla="*/ 1911349 h 2359816"/>
                <a:gd name="connsiteX9" fmla="*/ 796924 w 2543175"/>
                <a:gd name="connsiteY9" fmla="*/ 2012949 h 2359816"/>
                <a:gd name="connsiteX10" fmla="*/ 603250 w 2543175"/>
                <a:gd name="connsiteY10" fmla="*/ 2098674 h 2359816"/>
                <a:gd name="connsiteX11" fmla="*/ 546100 w 2543175"/>
                <a:gd name="connsiteY11" fmla="*/ 2158998 h 2359816"/>
                <a:gd name="connsiteX12" fmla="*/ 425450 w 2543175"/>
                <a:gd name="connsiteY12" fmla="*/ 2212973 h 2359816"/>
                <a:gd name="connsiteX13" fmla="*/ 317500 w 2543175"/>
                <a:gd name="connsiteY13" fmla="*/ 2298698 h 2359816"/>
                <a:gd name="connsiteX14" fmla="*/ 135731 w 2543175"/>
                <a:gd name="connsiteY14" fmla="*/ 2359816 h 2359816"/>
                <a:gd name="connsiteX15" fmla="*/ 0 w 2543175"/>
                <a:gd name="connsiteY15" fmla="*/ 2347910 h 2359816"/>
                <a:gd name="connsiteX16" fmla="*/ 1089025 w 2543175"/>
                <a:gd name="connsiteY16" fmla="*/ 577850 h 2359816"/>
                <a:gd name="connsiteX17" fmla="*/ 1050925 w 2543175"/>
                <a:gd name="connsiteY17" fmla="*/ 339725 h 2359816"/>
                <a:gd name="connsiteX18" fmla="*/ 1069975 w 2543175"/>
                <a:gd name="connsiteY18" fmla="*/ 257175 h 2359816"/>
                <a:gd name="connsiteX19" fmla="*/ 2273300 w 2543175"/>
                <a:gd name="connsiteY19" fmla="*/ 0 h 2359816"/>
                <a:gd name="connsiteX20" fmla="*/ 2508250 w 2543175"/>
                <a:gd name="connsiteY20" fmla="*/ 28575 h 2359816"/>
                <a:gd name="connsiteX0" fmla="*/ 2508250 w 2543175"/>
                <a:gd name="connsiteY0" fmla="*/ 28575 h 2359816"/>
                <a:gd name="connsiteX1" fmla="*/ 2463800 w 2543175"/>
                <a:gd name="connsiteY1" fmla="*/ 679450 h 2359816"/>
                <a:gd name="connsiteX2" fmla="*/ 2492375 w 2543175"/>
                <a:gd name="connsiteY2" fmla="*/ 758825 h 2359816"/>
                <a:gd name="connsiteX3" fmla="*/ 2543175 w 2543175"/>
                <a:gd name="connsiteY3" fmla="*/ 1219200 h 2359816"/>
                <a:gd name="connsiteX4" fmla="*/ 2517775 w 2543175"/>
                <a:gd name="connsiteY4" fmla="*/ 1339850 h 2359816"/>
                <a:gd name="connsiteX5" fmla="*/ 2501899 w 2543175"/>
                <a:gd name="connsiteY5" fmla="*/ 1492249 h 2359816"/>
                <a:gd name="connsiteX6" fmla="*/ 2365374 w 2543175"/>
                <a:gd name="connsiteY6" fmla="*/ 1568449 h 2359816"/>
                <a:gd name="connsiteX7" fmla="*/ 1835149 w 2543175"/>
                <a:gd name="connsiteY7" fmla="*/ 1752599 h 2359816"/>
                <a:gd name="connsiteX8" fmla="*/ 1158874 w 2543175"/>
                <a:gd name="connsiteY8" fmla="*/ 1911349 h 2359816"/>
                <a:gd name="connsiteX9" fmla="*/ 796924 w 2543175"/>
                <a:gd name="connsiteY9" fmla="*/ 2012949 h 2359816"/>
                <a:gd name="connsiteX10" fmla="*/ 603250 w 2543175"/>
                <a:gd name="connsiteY10" fmla="*/ 2098674 h 2359816"/>
                <a:gd name="connsiteX11" fmla="*/ 546100 w 2543175"/>
                <a:gd name="connsiteY11" fmla="*/ 2158998 h 2359816"/>
                <a:gd name="connsiteX12" fmla="*/ 425450 w 2543175"/>
                <a:gd name="connsiteY12" fmla="*/ 2212973 h 2359816"/>
                <a:gd name="connsiteX13" fmla="*/ 317500 w 2543175"/>
                <a:gd name="connsiteY13" fmla="*/ 2298698 h 2359816"/>
                <a:gd name="connsiteX14" fmla="*/ 135731 w 2543175"/>
                <a:gd name="connsiteY14" fmla="*/ 2359816 h 2359816"/>
                <a:gd name="connsiteX15" fmla="*/ 0 w 2543175"/>
                <a:gd name="connsiteY15" fmla="*/ 2347910 h 2359816"/>
                <a:gd name="connsiteX16" fmla="*/ 183357 w 2543175"/>
                <a:gd name="connsiteY16" fmla="*/ 2043110 h 2359816"/>
                <a:gd name="connsiteX17" fmla="*/ 1089025 w 2543175"/>
                <a:gd name="connsiteY17" fmla="*/ 577850 h 2359816"/>
                <a:gd name="connsiteX18" fmla="*/ 1050925 w 2543175"/>
                <a:gd name="connsiteY18" fmla="*/ 339725 h 2359816"/>
                <a:gd name="connsiteX19" fmla="*/ 1069975 w 2543175"/>
                <a:gd name="connsiteY19" fmla="*/ 257175 h 2359816"/>
                <a:gd name="connsiteX20" fmla="*/ 2273300 w 2543175"/>
                <a:gd name="connsiteY20" fmla="*/ 0 h 2359816"/>
                <a:gd name="connsiteX21" fmla="*/ 2508250 w 2543175"/>
                <a:gd name="connsiteY21" fmla="*/ 28575 h 2359816"/>
                <a:gd name="connsiteX0" fmla="*/ 2591593 w 2626518"/>
                <a:gd name="connsiteY0" fmla="*/ 28575 h 2359816"/>
                <a:gd name="connsiteX1" fmla="*/ 2547143 w 2626518"/>
                <a:gd name="connsiteY1" fmla="*/ 679450 h 2359816"/>
                <a:gd name="connsiteX2" fmla="*/ 2575718 w 2626518"/>
                <a:gd name="connsiteY2" fmla="*/ 758825 h 2359816"/>
                <a:gd name="connsiteX3" fmla="*/ 2626518 w 2626518"/>
                <a:gd name="connsiteY3" fmla="*/ 1219200 h 2359816"/>
                <a:gd name="connsiteX4" fmla="*/ 2601118 w 2626518"/>
                <a:gd name="connsiteY4" fmla="*/ 1339850 h 2359816"/>
                <a:gd name="connsiteX5" fmla="*/ 2585242 w 2626518"/>
                <a:gd name="connsiteY5" fmla="*/ 1492249 h 2359816"/>
                <a:gd name="connsiteX6" fmla="*/ 2448717 w 2626518"/>
                <a:gd name="connsiteY6" fmla="*/ 1568449 h 2359816"/>
                <a:gd name="connsiteX7" fmla="*/ 1918492 w 2626518"/>
                <a:gd name="connsiteY7" fmla="*/ 1752599 h 2359816"/>
                <a:gd name="connsiteX8" fmla="*/ 1242217 w 2626518"/>
                <a:gd name="connsiteY8" fmla="*/ 1911349 h 2359816"/>
                <a:gd name="connsiteX9" fmla="*/ 880267 w 2626518"/>
                <a:gd name="connsiteY9" fmla="*/ 2012949 h 2359816"/>
                <a:gd name="connsiteX10" fmla="*/ 686593 w 2626518"/>
                <a:gd name="connsiteY10" fmla="*/ 2098674 h 2359816"/>
                <a:gd name="connsiteX11" fmla="*/ 629443 w 2626518"/>
                <a:gd name="connsiteY11" fmla="*/ 2158998 h 2359816"/>
                <a:gd name="connsiteX12" fmla="*/ 508793 w 2626518"/>
                <a:gd name="connsiteY12" fmla="*/ 2212973 h 2359816"/>
                <a:gd name="connsiteX13" fmla="*/ 400843 w 2626518"/>
                <a:gd name="connsiteY13" fmla="*/ 2298698 h 2359816"/>
                <a:gd name="connsiteX14" fmla="*/ 219074 w 2626518"/>
                <a:gd name="connsiteY14" fmla="*/ 2359816 h 2359816"/>
                <a:gd name="connsiteX15" fmla="*/ 83343 w 2626518"/>
                <a:gd name="connsiteY15" fmla="*/ 2347910 h 2359816"/>
                <a:gd name="connsiteX16" fmla="*/ 0 w 2626518"/>
                <a:gd name="connsiteY16" fmla="*/ 2202654 h 2359816"/>
                <a:gd name="connsiteX17" fmla="*/ 1172368 w 2626518"/>
                <a:gd name="connsiteY17" fmla="*/ 577850 h 2359816"/>
                <a:gd name="connsiteX18" fmla="*/ 1134268 w 2626518"/>
                <a:gd name="connsiteY18" fmla="*/ 339725 h 2359816"/>
                <a:gd name="connsiteX19" fmla="*/ 1153318 w 2626518"/>
                <a:gd name="connsiteY19" fmla="*/ 257175 h 2359816"/>
                <a:gd name="connsiteX20" fmla="*/ 2356643 w 2626518"/>
                <a:gd name="connsiteY20" fmla="*/ 0 h 2359816"/>
                <a:gd name="connsiteX21" fmla="*/ 2591593 w 2626518"/>
                <a:gd name="connsiteY21" fmla="*/ 28575 h 2359816"/>
                <a:gd name="connsiteX0" fmla="*/ 2591593 w 2626518"/>
                <a:gd name="connsiteY0" fmla="*/ 28575 h 2359816"/>
                <a:gd name="connsiteX1" fmla="*/ 2547143 w 2626518"/>
                <a:gd name="connsiteY1" fmla="*/ 679450 h 2359816"/>
                <a:gd name="connsiteX2" fmla="*/ 2575718 w 2626518"/>
                <a:gd name="connsiteY2" fmla="*/ 758825 h 2359816"/>
                <a:gd name="connsiteX3" fmla="*/ 2626518 w 2626518"/>
                <a:gd name="connsiteY3" fmla="*/ 1219200 h 2359816"/>
                <a:gd name="connsiteX4" fmla="*/ 2601118 w 2626518"/>
                <a:gd name="connsiteY4" fmla="*/ 1339850 h 2359816"/>
                <a:gd name="connsiteX5" fmla="*/ 2585242 w 2626518"/>
                <a:gd name="connsiteY5" fmla="*/ 1492249 h 2359816"/>
                <a:gd name="connsiteX6" fmla="*/ 2448717 w 2626518"/>
                <a:gd name="connsiteY6" fmla="*/ 1568449 h 2359816"/>
                <a:gd name="connsiteX7" fmla="*/ 1918492 w 2626518"/>
                <a:gd name="connsiteY7" fmla="*/ 1752599 h 2359816"/>
                <a:gd name="connsiteX8" fmla="*/ 1242217 w 2626518"/>
                <a:gd name="connsiteY8" fmla="*/ 1911349 h 2359816"/>
                <a:gd name="connsiteX9" fmla="*/ 880267 w 2626518"/>
                <a:gd name="connsiteY9" fmla="*/ 2012949 h 2359816"/>
                <a:gd name="connsiteX10" fmla="*/ 686593 w 2626518"/>
                <a:gd name="connsiteY10" fmla="*/ 2098674 h 2359816"/>
                <a:gd name="connsiteX11" fmla="*/ 629443 w 2626518"/>
                <a:gd name="connsiteY11" fmla="*/ 2158998 h 2359816"/>
                <a:gd name="connsiteX12" fmla="*/ 508793 w 2626518"/>
                <a:gd name="connsiteY12" fmla="*/ 2212973 h 2359816"/>
                <a:gd name="connsiteX13" fmla="*/ 400843 w 2626518"/>
                <a:gd name="connsiteY13" fmla="*/ 2298698 h 2359816"/>
                <a:gd name="connsiteX14" fmla="*/ 219074 w 2626518"/>
                <a:gd name="connsiteY14" fmla="*/ 2359816 h 2359816"/>
                <a:gd name="connsiteX15" fmla="*/ 83343 w 2626518"/>
                <a:gd name="connsiteY15" fmla="*/ 2347910 h 2359816"/>
                <a:gd name="connsiteX16" fmla="*/ 0 w 2626518"/>
                <a:gd name="connsiteY16" fmla="*/ 2202654 h 2359816"/>
                <a:gd name="connsiteX17" fmla="*/ 171450 w 2626518"/>
                <a:gd name="connsiteY17" fmla="*/ 1962147 h 2359816"/>
                <a:gd name="connsiteX18" fmla="*/ 1172368 w 2626518"/>
                <a:gd name="connsiteY18" fmla="*/ 577850 h 2359816"/>
                <a:gd name="connsiteX19" fmla="*/ 1134268 w 2626518"/>
                <a:gd name="connsiteY19" fmla="*/ 339725 h 2359816"/>
                <a:gd name="connsiteX20" fmla="*/ 1153318 w 2626518"/>
                <a:gd name="connsiteY20" fmla="*/ 257175 h 2359816"/>
                <a:gd name="connsiteX21" fmla="*/ 2356643 w 2626518"/>
                <a:gd name="connsiteY21" fmla="*/ 0 h 2359816"/>
                <a:gd name="connsiteX22" fmla="*/ 2591593 w 2626518"/>
                <a:gd name="connsiteY22" fmla="*/ 28575 h 2359816"/>
                <a:gd name="connsiteX0" fmla="*/ 2758280 w 2793205"/>
                <a:gd name="connsiteY0" fmla="*/ 28575 h 2359816"/>
                <a:gd name="connsiteX1" fmla="*/ 2713830 w 2793205"/>
                <a:gd name="connsiteY1" fmla="*/ 679450 h 2359816"/>
                <a:gd name="connsiteX2" fmla="*/ 2742405 w 2793205"/>
                <a:gd name="connsiteY2" fmla="*/ 758825 h 2359816"/>
                <a:gd name="connsiteX3" fmla="*/ 2793205 w 2793205"/>
                <a:gd name="connsiteY3" fmla="*/ 1219200 h 2359816"/>
                <a:gd name="connsiteX4" fmla="*/ 2767805 w 2793205"/>
                <a:gd name="connsiteY4" fmla="*/ 1339850 h 2359816"/>
                <a:gd name="connsiteX5" fmla="*/ 2751929 w 2793205"/>
                <a:gd name="connsiteY5" fmla="*/ 1492249 h 2359816"/>
                <a:gd name="connsiteX6" fmla="*/ 2615404 w 2793205"/>
                <a:gd name="connsiteY6" fmla="*/ 1568449 h 2359816"/>
                <a:gd name="connsiteX7" fmla="*/ 2085179 w 2793205"/>
                <a:gd name="connsiteY7" fmla="*/ 1752599 h 2359816"/>
                <a:gd name="connsiteX8" fmla="*/ 1408904 w 2793205"/>
                <a:gd name="connsiteY8" fmla="*/ 1911349 h 2359816"/>
                <a:gd name="connsiteX9" fmla="*/ 1046954 w 2793205"/>
                <a:gd name="connsiteY9" fmla="*/ 2012949 h 2359816"/>
                <a:gd name="connsiteX10" fmla="*/ 853280 w 2793205"/>
                <a:gd name="connsiteY10" fmla="*/ 2098674 h 2359816"/>
                <a:gd name="connsiteX11" fmla="*/ 796130 w 2793205"/>
                <a:gd name="connsiteY11" fmla="*/ 2158998 h 2359816"/>
                <a:gd name="connsiteX12" fmla="*/ 675480 w 2793205"/>
                <a:gd name="connsiteY12" fmla="*/ 2212973 h 2359816"/>
                <a:gd name="connsiteX13" fmla="*/ 567530 w 2793205"/>
                <a:gd name="connsiteY13" fmla="*/ 2298698 h 2359816"/>
                <a:gd name="connsiteX14" fmla="*/ 385761 w 2793205"/>
                <a:gd name="connsiteY14" fmla="*/ 2359816 h 2359816"/>
                <a:gd name="connsiteX15" fmla="*/ 250030 w 2793205"/>
                <a:gd name="connsiteY15" fmla="*/ 2347910 h 2359816"/>
                <a:gd name="connsiteX16" fmla="*/ 166687 w 2793205"/>
                <a:gd name="connsiteY16" fmla="*/ 2202654 h 2359816"/>
                <a:gd name="connsiteX17" fmla="*/ 0 w 2793205"/>
                <a:gd name="connsiteY17" fmla="*/ 2228847 h 2359816"/>
                <a:gd name="connsiteX18" fmla="*/ 1339055 w 2793205"/>
                <a:gd name="connsiteY18" fmla="*/ 577850 h 2359816"/>
                <a:gd name="connsiteX19" fmla="*/ 1300955 w 2793205"/>
                <a:gd name="connsiteY19" fmla="*/ 339725 h 2359816"/>
                <a:gd name="connsiteX20" fmla="*/ 1320005 w 2793205"/>
                <a:gd name="connsiteY20" fmla="*/ 257175 h 2359816"/>
                <a:gd name="connsiteX21" fmla="*/ 2523330 w 2793205"/>
                <a:gd name="connsiteY21" fmla="*/ 0 h 2359816"/>
                <a:gd name="connsiteX22" fmla="*/ 2758280 w 2793205"/>
                <a:gd name="connsiteY22" fmla="*/ 28575 h 2359816"/>
                <a:gd name="connsiteX0" fmla="*/ 2758280 w 2793205"/>
                <a:gd name="connsiteY0" fmla="*/ 28575 h 2359816"/>
                <a:gd name="connsiteX1" fmla="*/ 2713830 w 2793205"/>
                <a:gd name="connsiteY1" fmla="*/ 679450 h 2359816"/>
                <a:gd name="connsiteX2" fmla="*/ 2742405 w 2793205"/>
                <a:gd name="connsiteY2" fmla="*/ 758825 h 2359816"/>
                <a:gd name="connsiteX3" fmla="*/ 2793205 w 2793205"/>
                <a:gd name="connsiteY3" fmla="*/ 1219200 h 2359816"/>
                <a:gd name="connsiteX4" fmla="*/ 2767805 w 2793205"/>
                <a:gd name="connsiteY4" fmla="*/ 1339850 h 2359816"/>
                <a:gd name="connsiteX5" fmla="*/ 2751929 w 2793205"/>
                <a:gd name="connsiteY5" fmla="*/ 1492249 h 2359816"/>
                <a:gd name="connsiteX6" fmla="*/ 2615404 w 2793205"/>
                <a:gd name="connsiteY6" fmla="*/ 1568449 h 2359816"/>
                <a:gd name="connsiteX7" fmla="*/ 2085179 w 2793205"/>
                <a:gd name="connsiteY7" fmla="*/ 1752599 h 2359816"/>
                <a:gd name="connsiteX8" fmla="*/ 1408904 w 2793205"/>
                <a:gd name="connsiteY8" fmla="*/ 1911349 h 2359816"/>
                <a:gd name="connsiteX9" fmla="*/ 1046954 w 2793205"/>
                <a:gd name="connsiteY9" fmla="*/ 2012949 h 2359816"/>
                <a:gd name="connsiteX10" fmla="*/ 853280 w 2793205"/>
                <a:gd name="connsiteY10" fmla="*/ 2098674 h 2359816"/>
                <a:gd name="connsiteX11" fmla="*/ 796130 w 2793205"/>
                <a:gd name="connsiteY11" fmla="*/ 2158998 h 2359816"/>
                <a:gd name="connsiteX12" fmla="*/ 675480 w 2793205"/>
                <a:gd name="connsiteY12" fmla="*/ 2212973 h 2359816"/>
                <a:gd name="connsiteX13" fmla="*/ 567530 w 2793205"/>
                <a:gd name="connsiteY13" fmla="*/ 2298698 h 2359816"/>
                <a:gd name="connsiteX14" fmla="*/ 385761 w 2793205"/>
                <a:gd name="connsiteY14" fmla="*/ 2359816 h 2359816"/>
                <a:gd name="connsiteX15" fmla="*/ 250030 w 2793205"/>
                <a:gd name="connsiteY15" fmla="*/ 2347910 h 2359816"/>
                <a:gd name="connsiteX16" fmla="*/ 166687 w 2793205"/>
                <a:gd name="connsiteY16" fmla="*/ 2202654 h 2359816"/>
                <a:gd name="connsiteX17" fmla="*/ 0 w 2793205"/>
                <a:gd name="connsiteY17" fmla="*/ 2228847 h 2359816"/>
                <a:gd name="connsiteX18" fmla="*/ 180976 w 2793205"/>
                <a:gd name="connsiteY18" fmla="*/ 2007391 h 2359816"/>
                <a:gd name="connsiteX19" fmla="*/ 1339055 w 2793205"/>
                <a:gd name="connsiteY19" fmla="*/ 577850 h 2359816"/>
                <a:gd name="connsiteX20" fmla="*/ 1300955 w 2793205"/>
                <a:gd name="connsiteY20" fmla="*/ 339725 h 2359816"/>
                <a:gd name="connsiteX21" fmla="*/ 1320005 w 2793205"/>
                <a:gd name="connsiteY21" fmla="*/ 257175 h 2359816"/>
                <a:gd name="connsiteX22" fmla="*/ 2523330 w 2793205"/>
                <a:gd name="connsiteY22" fmla="*/ 0 h 2359816"/>
                <a:gd name="connsiteX23" fmla="*/ 2758280 w 2793205"/>
                <a:gd name="connsiteY23" fmla="*/ 28575 h 2359816"/>
                <a:gd name="connsiteX0" fmla="*/ 3179760 w 3214685"/>
                <a:gd name="connsiteY0" fmla="*/ 28575 h 2359816"/>
                <a:gd name="connsiteX1" fmla="*/ 3135310 w 3214685"/>
                <a:gd name="connsiteY1" fmla="*/ 679450 h 2359816"/>
                <a:gd name="connsiteX2" fmla="*/ 3163885 w 3214685"/>
                <a:gd name="connsiteY2" fmla="*/ 758825 h 2359816"/>
                <a:gd name="connsiteX3" fmla="*/ 3214685 w 3214685"/>
                <a:gd name="connsiteY3" fmla="*/ 1219200 h 2359816"/>
                <a:gd name="connsiteX4" fmla="*/ 3189285 w 3214685"/>
                <a:gd name="connsiteY4" fmla="*/ 1339850 h 2359816"/>
                <a:gd name="connsiteX5" fmla="*/ 3173409 w 3214685"/>
                <a:gd name="connsiteY5" fmla="*/ 1492249 h 2359816"/>
                <a:gd name="connsiteX6" fmla="*/ 3036884 w 3214685"/>
                <a:gd name="connsiteY6" fmla="*/ 1568449 h 2359816"/>
                <a:gd name="connsiteX7" fmla="*/ 2506659 w 3214685"/>
                <a:gd name="connsiteY7" fmla="*/ 1752599 h 2359816"/>
                <a:gd name="connsiteX8" fmla="*/ 1830384 w 3214685"/>
                <a:gd name="connsiteY8" fmla="*/ 1911349 h 2359816"/>
                <a:gd name="connsiteX9" fmla="*/ 1468434 w 3214685"/>
                <a:gd name="connsiteY9" fmla="*/ 2012949 h 2359816"/>
                <a:gd name="connsiteX10" fmla="*/ 1274760 w 3214685"/>
                <a:gd name="connsiteY10" fmla="*/ 2098674 h 2359816"/>
                <a:gd name="connsiteX11" fmla="*/ 1217610 w 3214685"/>
                <a:gd name="connsiteY11" fmla="*/ 2158998 h 2359816"/>
                <a:gd name="connsiteX12" fmla="*/ 1096960 w 3214685"/>
                <a:gd name="connsiteY12" fmla="*/ 2212973 h 2359816"/>
                <a:gd name="connsiteX13" fmla="*/ 989010 w 3214685"/>
                <a:gd name="connsiteY13" fmla="*/ 2298698 h 2359816"/>
                <a:gd name="connsiteX14" fmla="*/ 807241 w 3214685"/>
                <a:gd name="connsiteY14" fmla="*/ 2359816 h 2359816"/>
                <a:gd name="connsiteX15" fmla="*/ 671510 w 3214685"/>
                <a:gd name="connsiteY15" fmla="*/ 2347910 h 2359816"/>
                <a:gd name="connsiteX16" fmla="*/ 588167 w 3214685"/>
                <a:gd name="connsiteY16" fmla="*/ 2202654 h 2359816"/>
                <a:gd name="connsiteX17" fmla="*/ 421480 w 3214685"/>
                <a:gd name="connsiteY17" fmla="*/ 2228847 h 2359816"/>
                <a:gd name="connsiteX18" fmla="*/ 0 w 3214685"/>
                <a:gd name="connsiteY18" fmla="*/ 2214559 h 2359816"/>
                <a:gd name="connsiteX19" fmla="*/ 1760535 w 3214685"/>
                <a:gd name="connsiteY19" fmla="*/ 577850 h 2359816"/>
                <a:gd name="connsiteX20" fmla="*/ 1722435 w 3214685"/>
                <a:gd name="connsiteY20" fmla="*/ 339725 h 2359816"/>
                <a:gd name="connsiteX21" fmla="*/ 1741485 w 3214685"/>
                <a:gd name="connsiteY21" fmla="*/ 257175 h 2359816"/>
                <a:gd name="connsiteX22" fmla="*/ 2944810 w 3214685"/>
                <a:gd name="connsiteY22" fmla="*/ 0 h 2359816"/>
                <a:gd name="connsiteX23" fmla="*/ 3179760 w 3214685"/>
                <a:gd name="connsiteY23" fmla="*/ 28575 h 2359816"/>
                <a:gd name="connsiteX0" fmla="*/ 3179760 w 3214685"/>
                <a:gd name="connsiteY0" fmla="*/ 28575 h 2359816"/>
                <a:gd name="connsiteX1" fmla="*/ 3135310 w 3214685"/>
                <a:gd name="connsiteY1" fmla="*/ 679450 h 2359816"/>
                <a:gd name="connsiteX2" fmla="*/ 3163885 w 3214685"/>
                <a:gd name="connsiteY2" fmla="*/ 758825 h 2359816"/>
                <a:gd name="connsiteX3" fmla="*/ 3214685 w 3214685"/>
                <a:gd name="connsiteY3" fmla="*/ 1219200 h 2359816"/>
                <a:gd name="connsiteX4" fmla="*/ 3189285 w 3214685"/>
                <a:gd name="connsiteY4" fmla="*/ 1339850 h 2359816"/>
                <a:gd name="connsiteX5" fmla="*/ 3173409 w 3214685"/>
                <a:gd name="connsiteY5" fmla="*/ 1492249 h 2359816"/>
                <a:gd name="connsiteX6" fmla="*/ 3036884 w 3214685"/>
                <a:gd name="connsiteY6" fmla="*/ 1568449 h 2359816"/>
                <a:gd name="connsiteX7" fmla="*/ 2506659 w 3214685"/>
                <a:gd name="connsiteY7" fmla="*/ 1752599 h 2359816"/>
                <a:gd name="connsiteX8" fmla="*/ 1830384 w 3214685"/>
                <a:gd name="connsiteY8" fmla="*/ 1911349 h 2359816"/>
                <a:gd name="connsiteX9" fmla="*/ 1468434 w 3214685"/>
                <a:gd name="connsiteY9" fmla="*/ 2012949 h 2359816"/>
                <a:gd name="connsiteX10" fmla="*/ 1274760 w 3214685"/>
                <a:gd name="connsiteY10" fmla="*/ 2098674 h 2359816"/>
                <a:gd name="connsiteX11" fmla="*/ 1217610 w 3214685"/>
                <a:gd name="connsiteY11" fmla="*/ 2158998 h 2359816"/>
                <a:gd name="connsiteX12" fmla="*/ 1096960 w 3214685"/>
                <a:gd name="connsiteY12" fmla="*/ 2212973 h 2359816"/>
                <a:gd name="connsiteX13" fmla="*/ 989010 w 3214685"/>
                <a:gd name="connsiteY13" fmla="*/ 2298698 h 2359816"/>
                <a:gd name="connsiteX14" fmla="*/ 807241 w 3214685"/>
                <a:gd name="connsiteY14" fmla="*/ 2359816 h 2359816"/>
                <a:gd name="connsiteX15" fmla="*/ 671510 w 3214685"/>
                <a:gd name="connsiteY15" fmla="*/ 2347910 h 2359816"/>
                <a:gd name="connsiteX16" fmla="*/ 588167 w 3214685"/>
                <a:gd name="connsiteY16" fmla="*/ 2202654 h 2359816"/>
                <a:gd name="connsiteX17" fmla="*/ 421480 w 3214685"/>
                <a:gd name="connsiteY17" fmla="*/ 2228847 h 2359816"/>
                <a:gd name="connsiteX18" fmla="*/ 0 w 3214685"/>
                <a:gd name="connsiteY18" fmla="*/ 2214559 h 2359816"/>
                <a:gd name="connsiteX19" fmla="*/ 338137 w 3214685"/>
                <a:gd name="connsiteY19" fmla="*/ 1902616 h 2359816"/>
                <a:gd name="connsiteX20" fmla="*/ 1760535 w 3214685"/>
                <a:gd name="connsiteY20" fmla="*/ 577850 h 2359816"/>
                <a:gd name="connsiteX21" fmla="*/ 1722435 w 3214685"/>
                <a:gd name="connsiteY21" fmla="*/ 339725 h 2359816"/>
                <a:gd name="connsiteX22" fmla="*/ 1741485 w 3214685"/>
                <a:gd name="connsiteY22" fmla="*/ 257175 h 2359816"/>
                <a:gd name="connsiteX23" fmla="*/ 2944810 w 3214685"/>
                <a:gd name="connsiteY23" fmla="*/ 0 h 2359816"/>
                <a:gd name="connsiteX24" fmla="*/ 3179760 w 3214685"/>
                <a:gd name="connsiteY24" fmla="*/ 28575 h 2359816"/>
                <a:gd name="connsiteX0" fmla="*/ 3644104 w 3679029"/>
                <a:gd name="connsiteY0" fmla="*/ 28575 h 2359816"/>
                <a:gd name="connsiteX1" fmla="*/ 3599654 w 3679029"/>
                <a:gd name="connsiteY1" fmla="*/ 679450 h 2359816"/>
                <a:gd name="connsiteX2" fmla="*/ 3628229 w 3679029"/>
                <a:gd name="connsiteY2" fmla="*/ 758825 h 2359816"/>
                <a:gd name="connsiteX3" fmla="*/ 3679029 w 3679029"/>
                <a:gd name="connsiteY3" fmla="*/ 1219200 h 2359816"/>
                <a:gd name="connsiteX4" fmla="*/ 3653629 w 3679029"/>
                <a:gd name="connsiteY4" fmla="*/ 1339850 h 2359816"/>
                <a:gd name="connsiteX5" fmla="*/ 3637753 w 3679029"/>
                <a:gd name="connsiteY5" fmla="*/ 1492249 h 2359816"/>
                <a:gd name="connsiteX6" fmla="*/ 3501228 w 3679029"/>
                <a:gd name="connsiteY6" fmla="*/ 1568449 h 2359816"/>
                <a:gd name="connsiteX7" fmla="*/ 2971003 w 3679029"/>
                <a:gd name="connsiteY7" fmla="*/ 1752599 h 2359816"/>
                <a:gd name="connsiteX8" fmla="*/ 2294728 w 3679029"/>
                <a:gd name="connsiteY8" fmla="*/ 1911349 h 2359816"/>
                <a:gd name="connsiteX9" fmla="*/ 1932778 w 3679029"/>
                <a:gd name="connsiteY9" fmla="*/ 2012949 h 2359816"/>
                <a:gd name="connsiteX10" fmla="*/ 1739104 w 3679029"/>
                <a:gd name="connsiteY10" fmla="*/ 2098674 h 2359816"/>
                <a:gd name="connsiteX11" fmla="*/ 1681954 w 3679029"/>
                <a:gd name="connsiteY11" fmla="*/ 2158998 h 2359816"/>
                <a:gd name="connsiteX12" fmla="*/ 1561304 w 3679029"/>
                <a:gd name="connsiteY12" fmla="*/ 2212973 h 2359816"/>
                <a:gd name="connsiteX13" fmla="*/ 1453354 w 3679029"/>
                <a:gd name="connsiteY13" fmla="*/ 2298698 h 2359816"/>
                <a:gd name="connsiteX14" fmla="*/ 1271585 w 3679029"/>
                <a:gd name="connsiteY14" fmla="*/ 2359816 h 2359816"/>
                <a:gd name="connsiteX15" fmla="*/ 1135854 w 3679029"/>
                <a:gd name="connsiteY15" fmla="*/ 2347910 h 2359816"/>
                <a:gd name="connsiteX16" fmla="*/ 1052511 w 3679029"/>
                <a:gd name="connsiteY16" fmla="*/ 2202654 h 2359816"/>
                <a:gd name="connsiteX17" fmla="*/ 885824 w 3679029"/>
                <a:gd name="connsiteY17" fmla="*/ 2228847 h 2359816"/>
                <a:gd name="connsiteX18" fmla="*/ 464344 w 3679029"/>
                <a:gd name="connsiteY18" fmla="*/ 2214559 h 2359816"/>
                <a:gd name="connsiteX19" fmla="*/ 0 w 3679029"/>
                <a:gd name="connsiteY19" fmla="*/ 1966910 h 2359816"/>
                <a:gd name="connsiteX20" fmla="*/ 2224879 w 3679029"/>
                <a:gd name="connsiteY20" fmla="*/ 577850 h 2359816"/>
                <a:gd name="connsiteX21" fmla="*/ 2186779 w 3679029"/>
                <a:gd name="connsiteY21" fmla="*/ 339725 h 2359816"/>
                <a:gd name="connsiteX22" fmla="*/ 2205829 w 3679029"/>
                <a:gd name="connsiteY22" fmla="*/ 257175 h 2359816"/>
                <a:gd name="connsiteX23" fmla="*/ 3409154 w 3679029"/>
                <a:gd name="connsiteY23" fmla="*/ 0 h 2359816"/>
                <a:gd name="connsiteX24" fmla="*/ 3644104 w 3679029"/>
                <a:gd name="connsiteY24" fmla="*/ 28575 h 2359816"/>
                <a:gd name="connsiteX0" fmla="*/ 3644104 w 3679029"/>
                <a:gd name="connsiteY0" fmla="*/ 28575 h 2359816"/>
                <a:gd name="connsiteX1" fmla="*/ 3599654 w 3679029"/>
                <a:gd name="connsiteY1" fmla="*/ 679450 h 2359816"/>
                <a:gd name="connsiteX2" fmla="*/ 3628229 w 3679029"/>
                <a:gd name="connsiteY2" fmla="*/ 758825 h 2359816"/>
                <a:gd name="connsiteX3" fmla="*/ 3679029 w 3679029"/>
                <a:gd name="connsiteY3" fmla="*/ 1219200 h 2359816"/>
                <a:gd name="connsiteX4" fmla="*/ 3653629 w 3679029"/>
                <a:gd name="connsiteY4" fmla="*/ 1339850 h 2359816"/>
                <a:gd name="connsiteX5" fmla="*/ 3637753 w 3679029"/>
                <a:gd name="connsiteY5" fmla="*/ 1492249 h 2359816"/>
                <a:gd name="connsiteX6" fmla="*/ 3501228 w 3679029"/>
                <a:gd name="connsiteY6" fmla="*/ 1568449 h 2359816"/>
                <a:gd name="connsiteX7" fmla="*/ 2971003 w 3679029"/>
                <a:gd name="connsiteY7" fmla="*/ 1752599 h 2359816"/>
                <a:gd name="connsiteX8" fmla="*/ 2294728 w 3679029"/>
                <a:gd name="connsiteY8" fmla="*/ 1911349 h 2359816"/>
                <a:gd name="connsiteX9" fmla="*/ 1932778 w 3679029"/>
                <a:gd name="connsiteY9" fmla="*/ 2012949 h 2359816"/>
                <a:gd name="connsiteX10" fmla="*/ 1739104 w 3679029"/>
                <a:gd name="connsiteY10" fmla="*/ 2098674 h 2359816"/>
                <a:gd name="connsiteX11" fmla="*/ 1681954 w 3679029"/>
                <a:gd name="connsiteY11" fmla="*/ 2158998 h 2359816"/>
                <a:gd name="connsiteX12" fmla="*/ 1561304 w 3679029"/>
                <a:gd name="connsiteY12" fmla="*/ 2212973 h 2359816"/>
                <a:gd name="connsiteX13" fmla="*/ 1453354 w 3679029"/>
                <a:gd name="connsiteY13" fmla="*/ 2298698 h 2359816"/>
                <a:gd name="connsiteX14" fmla="*/ 1271585 w 3679029"/>
                <a:gd name="connsiteY14" fmla="*/ 2359816 h 2359816"/>
                <a:gd name="connsiteX15" fmla="*/ 1135854 w 3679029"/>
                <a:gd name="connsiteY15" fmla="*/ 2347910 h 2359816"/>
                <a:gd name="connsiteX16" fmla="*/ 1052511 w 3679029"/>
                <a:gd name="connsiteY16" fmla="*/ 2202654 h 2359816"/>
                <a:gd name="connsiteX17" fmla="*/ 885824 w 3679029"/>
                <a:gd name="connsiteY17" fmla="*/ 2228847 h 2359816"/>
                <a:gd name="connsiteX18" fmla="*/ 464344 w 3679029"/>
                <a:gd name="connsiteY18" fmla="*/ 2214559 h 2359816"/>
                <a:gd name="connsiteX19" fmla="*/ 0 w 3679029"/>
                <a:gd name="connsiteY19" fmla="*/ 1966910 h 2359816"/>
                <a:gd name="connsiteX20" fmla="*/ 481012 w 3679029"/>
                <a:gd name="connsiteY20" fmla="*/ 1669253 h 2359816"/>
                <a:gd name="connsiteX21" fmla="*/ 2224879 w 3679029"/>
                <a:gd name="connsiteY21" fmla="*/ 577850 h 2359816"/>
                <a:gd name="connsiteX22" fmla="*/ 2186779 w 3679029"/>
                <a:gd name="connsiteY22" fmla="*/ 339725 h 2359816"/>
                <a:gd name="connsiteX23" fmla="*/ 2205829 w 3679029"/>
                <a:gd name="connsiteY23" fmla="*/ 257175 h 2359816"/>
                <a:gd name="connsiteX24" fmla="*/ 3409154 w 3679029"/>
                <a:gd name="connsiteY24" fmla="*/ 0 h 2359816"/>
                <a:gd name="connsiteX25" fmla="*/ 3644104 w 3679029"/>
                <a:gd name="connsiteY25" fmla="*/ 28575 h 2359816"/>
                <a:gd name="connsiteX0" fmla="*/ 3853655 w 3888580"/>
                <a:gd name="connsiteY0" fmla="*/ 28575 h 2359816"/>
                <a:gd name="connsiteX1" fmla="*/ 3809205 w 3888580"/>
                <a:gd name="connsiteY1" fmla="*/ 679450 h 2359816"/>
                <a:gd name="connsiteX2" fmla="*/ 3837780 w 3888580"/>
                <a:gd name="connsiteY2" fmla="*/ 758825 h 2359816"/>
                <a:gd name="connsiteX3" fmla="*/ 3888580 w 3888580"/>
                <a:gd name="connsiteY3" fmla="*/ 1219200 h 2359816"/>
                <a:gd name="connsiteX4" fmla="*/ 3863180 w 3888580"/>
                <a:gd name="connsiteY4" fmla="*/ 1339850 h 2359816"/>
                <a:gd name="connsiteX5" fmla="*/ 3847304 w 3888580"/>
                <a:gd name="connsiteY5" fmla="*/ 1492249 h 2359816"/>
                <a:gd name="connsiteX6" fmla="*/ 3710779 w 3888580"/>
                <a:gd name="connsiteY6" fmla="*/ 1568449 h 2359816"/>
                <a:gd name="connsiteX7" fmla="*/ 3180554 w 3888580"/>
                <a:gd name="connsiteY7" fmla="*/ 1752599 h 2359816"/>
                <a:gd name="connsiteX8" fmla="*/ 2504279 w 3888580"/>
                <a:gd name="connsiteY8" fmla="*/ 1911349 h 2359816"/>
                <a:gd name="connsiteX9" fmla="*/ 2142329 w 3888580"/>
                <a:gd name="connsiteY9" fmla="*/ 2012949 h 2359816"/>
                <a:gd name="connsiteX10" fmla="*/ 1948655 w 3888580"/>
                <a:gd name="connsiteY10" fmla="*/ 2098674 h 2359816"/>
                <a:gd name="connsiteX11" fmla="*/ 1891505 w 3888580"/>
                <a:gd name="connsiteY11" fmla="*/ 2158998 h 2359816"/>
                <a:gd name="connsiteX12" fmla="*/ 1770855 w 3888580"/>
                <a:gd name="connsiteY12" fmla="*/ 2212973 h 2359816"/>
                <a:gd name="connsiteX13" fmla="*/ 1662905 w 3888580"/>
                <a:gd name="connsiteY13" fmla="*/ 2298698 h 2359816"/>
                <a:gd name="connsiteX14" fmla="*/ 1481136 w 3888580"/>
                <a:gd name="connsiteY14" fmla="*/ 2359816 h 2359816"/>
                <a:gd name="connsiteX15" fmla="*/ 1345405 w 3888580"/>
                <a:gd name="connsiteY15" fmla="*/ 2347910 h 2359816"/>
                <a:gd name="connsiteX16" fmla="*/ 1262062 w 3888580"/>
                <a:gd name="connsiteY16" fmla="*/ 2202654 h 2359816"/>
                <a:gd name="connsiteX17" fmla="*/ 1095375 w 3888580"/>
                <a:gd name="connsiteY17" fmla="*/ 2228847 h 2359816"/>
                <a:gd name="connsiteX18" fmla="*/ 673895 w 3888580"/>
                <a:gd name="connsiteY18" fmla="*/ 2214559 h 2359816"/>
                <a:gd name="connsiteX19" fmla="*/ 209551 w 3888580"/>
                <a:gd name="connsiteY19" fmla="*/ 1966910 h 2359816"/>
                <a:gd name="connsiteX20" fmla="*/ 0 w 3888580"/>
                <a:gd name="connsiteY20" fmla="*/ 1600197 h 2359816"/>
                <a:gd name="connsiteX21" fmla="*/ 2434430 w 3888580"/>
                <a:gd name="connsiteY21" fmla="*/ 577850 h 2359816"/>
                <a:gd name="connsiteX22" fmla="*/ 2396330 w 3888580"/>
                <a:gd name="connsiteY22" fmla="*/ 339725 h 2359816"/>
                <a:gd name="connsiteX23" fmla="*/ 2415380 w 3888580"/>
                <a:gd name="connsiteY23" fmla="*/ 257175 h 2359816"/>
                <a:gd name="connsiteX24" fmla="*/ 3618705 w 3888580"/>
                <a:gd name="connsiteY24" fmla="*/ 0 h 2359816"/>
                <a:gd name="connsiteX25" fmla="*/ 3853655 w 3888580"/>
                <a:gd name="connsiteY25" fmla="*/ 28575 h 2359816"/>
                <a:gd name="connsiteX0" fmla="*/ 3853655 w 3888580"/>
                <a:gd name="connsiteY0" fmla="*/ 28575 h 2359816"/>
                <a:gd name="connsiteX1" fmla="*/ 3809205 w 3888580"/>
                <a:gd name="connsiteY1" fmla="*/ 679450 h 2359816"/>
                <a:gd name="connsiteX2" fmla="*/ 3837780 w 3888580"/>
                <a:gd name="connsiteY2" fmla="*/ 758825 h 2359816"/>
                <a:gd name="connsiteX3" fmla="*/ 3888580 w 3888580"/>
                <a:gd name="connsiteY3" fmla="*/ 1219200 h 2359816"/>
                <a:gd name="connsiteX4" fmla="*/ 3863180 w 3888580"/>
                <a:gd name="connsiteY4" fmla="*/ 1339850 h 2359816"/>
                <a:gd name="connsiteX5" fmla="*/ 3847304 w 3888580"/>
                <a:gd name="connsiteY5" fmla="*/ 1492249 h 2359816"/>
                <a:gd name="connsiteX6" fmla="*/ 3710779 w 3888580"/>
                <a:gd name="connsiteY6" fmla="*/ 1568449 h 2359816"/>
                <a:gd name="connsiteX7" fmla="*/ 3180554 w 3888580"/>
                <a:gd name="connsiteY7" fmla="*/ 1752599 h 2359816"/>
                <a:gd name="connsiteX8" fmla="*/ 2504279 w 3888580"/>
                <a:gd name="connsiteY8" fmla="*/ 1911349 h 2359816"/>
                <a:gd name="connsiteX9" fmla="*/ 2142329 w 3888580"/>
                <a:gd name="connsiteY9" fmla="*/ 2012949 h 2359816"/>
                <a:gd name="connsiteX10" fmla="*/ 1948655 w 3888580"/>
                <a:gd name="connsiteY10" fmla="*/ 2098674 h 2359816"/>
                <a:gd name="connsiteX11" fmla="*/ 1891505 w 3888580"/>
                <a:gd name="connsiteY11" fmla="*/ 2158998 h 2359816"/>
                <a:gd name="connsiteX12" fmla="*/ 1770855 w 3888580"/>
                <a:gd name="connsiteY12" fmla="*/ 2212973 h 2359816"/>
                <a:gd name="connsiteX13" fmla="*/ 1662905 w 3888580"/>
                <a:gd name="connsiteY13" fmla="*/ 2298698 h 2359816"/>
                <a:gd name="connsiteX14" fmla="*/ 1481136 w 3888580"/>
                <a:gd name="connsiteY14" fmla="*/ 2359816 h 2359816"/>
                <a:gd name="connsiteX15" fmla="*/ 1345405 w 3888580"/>
                <a:gd name="connsiteY15" fmla="*/ 2347910 h 2359816"/>
                <a:gd name="connsiteX16" fmla="*/ 1262062 w 3888580"/>
                <a:gd name="connsiteY16" fmla="*/ 2202654 h 2359816"/>
                <a:gd name="connsiteX17" fmla="*/ 1095375 w 3888580"/>
                <a:gd name="connsiteY17" fmla="*/ 2228847 h 2359816"/>
                <a:gd name="connsiteX18" fmla="*/ 673895 w 3888580"/>
                <a:gd name="connsiteY18" fmla="*/ 2214559 h 2359816"/>
                <a:gd name="connsiteX19" fmla="*/ 209551 w 3888580"/>
                <a:gd name="connsiteY19" fmla="*/ 1966910 h 2359816"/>
                <a:gd name="connsiteX20" fmla="*/ 0 w 3888580"/>
                <a:gd name="connsiteY20" fmla="*/ 1600197 h 2359816"/>
                <a:gd name="connsiteX21" fmla="*/ 1135857 w 3888580"/>
                <a:gd name="connsiteY21" fmla="*/ 1121566 h 2359816"/>
                <a:gd name="connsiteX22" fmla="*/ 2434430 w 3888580"/>
                <a:gd name="connsiteY22" fmla="*/ 577850 h 2359816"/>
                <a:gd name="connsiteX23" fmla="*/ 2396330 w 3888580"/>
                <a:gd name="connsiteY23" fmla="*/ 339725 h 2359816"/>
                <a:gd name="connsiteX24" fmla="*/ 2415380 w 3888580"/>
                <a:gd name="connsiteY24" fmla="*/ 257175 h 2359816"/>
                <a:gd name="connsiteX25" fmla="*/ 3618705 w 3888580"/>
                <a:gd name="connsiteY25" fmla="*/ 0 h 2359816"/>
                <a:gd name="connsiteX26" fmla="*/ 3853655 w 3888580"/>
                <a:gd name="connsiteY26" fmla="*/ 28575 h 2359816"/>
                <a:gd name="connsiteX0" fmla="*/ 3853655 w 3888580"/>
                <a:gd name="connsiteY0" fmla="*/ 28575 h 2359816"/>
                <a:gd name="connsiteX1" fmla="*/ 3809205 w 3888580"/>
                <a:gd name="connsiteY1" fmla="*/ 679450 h 2359816"/>
                <a:gd name="connsiteX2" fmla="*/ 3837780 w 3888580"/>
                <a:gd name="connsiteY2" fmla="*/ 758825 h 2359816"/>
                <a:gd name="connsiteX3" fmla="*/ 3888580 w 3888580"/>
                <a:gd name="connsiteY3" fmla="*/ 1219200 h 2359816"/>
                <a:gd name="connsiteX4" fmla="*/ 3863180 w 3888580"/>
                <a:gd name="connsiteY4" fmla="*/ 1339850 h 2359816"/>
                <a:gd name="connsiteX5" fmla="*/ 3847304 w 3888580"/>
                <a:gd name="connsiteY5" fmla="*/ 1492249 h 2359816"/>
                <a:gd name="connsiteX6" fmla="*/ 3710779 w 3888580"/>
                <a:gd name="connsiteY6" fmla="*/ 1568449 h 2359816"/>
                <a:gd name="connsiteX7" fmla="*/ 3180554 w 3888580"/>
                <a:gd name="connsiteY7" fmla="*/ 1752599 h 2359816"/>
                <a:gd name="connsiteX8" fmla="*/ 2504279 w 3888580"/>
                <a:gd name="connsiteY8" fmla="*/ 1911349 h 2359816"/>
                <a:gd name="connsiteX9" fmla="*/ 2142329 w 3888580"/>
                <a:gd name="connsiteY9" fmla="*/ 2012949 h 2359816"/>
                <a:gd name="connsiteX10" fmla="*/ 1948655 w 3888580"/>
                <a:gd name="connsiteY10" fmla="*/ 2098674 h 2359816"/>
                <a:gd name="connsiteX11" fmla="*/ 1891505 w 3888580"/>
                <a:gd name="connsiteY11" fmla="*/ 2158998 h 2359816"/>
                <a:gd name="connsiteX12" fmla="*/ 1770855 w 3888580"/>
                <a:gd name="connsiteY12" fmla="*/ 2212973 h 2359816"/>
                <a:gd name="connsiteX13" fmla="*/ 1662905 w 3888580"/>
                <a:gd name="connsiteY13" fmla="*/ 2298698 h 2359816"/>
                <a:gd name="connsiteX14" fmla="*/ 1481136 w 3888580"/>
                <a:gd name="connsiteY14" fmla="*/ 2359816 h 2359816"/>
                <a:gd name="connsiteX15" fmla="*/ 1345405 w 3888580"/>
                <a:gd name="connsiteY15" fmla="*/ 2347910 h 2359816"/>
                <a:gd name="connsiteX16" fmla="*/ 1262062 w 3888580"/>
                <a:gd name="connsiteY16" fmla="*/ 2202654 h 2359816"/>
                <a:gd name="connsiteX17" fmla="*/ 1095375 w 3888580"/>
                <a:gd name="connsiteY17" fmla="*/ 2228847 h 2359816"/>
                <a:gd name="connsiteX18" fmla="*/ 673895 w 3888580"/>
                <a:gd name="connsiteY18" fmla="*/ 2214559 h 2359816"/>
                <a:gd name="connsiteX19" fmla="*/ 209551 w 3888580"/>
                <a:gd name="connsiteY19" fmla="*/ 1966910 h 2359816"/>
                <a:gd name="connsiteX20" fmla="*/ 0 w 3888580"/>
                <a:gd name="connsiteY20" fmla="*/ 1600197 h 2359816"/>
                <a:gd name="connsiteX21" fmla="*/ 1035845 w 3888580"/>
                <a:gd name="connsiteY21" fmla="*/ 957259 h 2359816"/>
                <a:gd name="connsiteX22" fmla="*/ 2434430 w 3888580"/>
                <a:gd name="connsiteY22" fmla="*/ 577850 h 2359816"/>
                <a:gd name="connsiteX23" fmla="*/ 2396330 w 3888580"/>
                <a:gd name="connsiteY23" fmla="*/ 339725 h 2359816"/>
                <a:gd name="connsiteX24" fmla="*/ 2415380 w 3888580"/>
                <a:gd name="connsiteY24" fmla="*/ 257175 h 2359816"/>
                <a:gd name="connsiteX25" fmla="*/ 3618705 w 3888580"/>
                <a:gd name="connsiteY25" fmla="*/ 0 h 2359816"/>
                <a:gd name="connsiteX26" fmla="*/ 3853655 w 3888580"/>
                <a:gd name="connsiteY26" fmla="*/ 28575 h 23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88580" h="2359816">
                  <a:moveTo>
                    <a:pt x="3853655" y="28575"/>
                  </a:moveTo>
                  <a:lnTo>
                    <a:pt x="3809205" y="679450"/>
                  </a:lnTo>
                  <a:lnTo>
                    <a:pt x="3837780" y="758825"/>
                  </a:lnTo>
                  <a:lnTo>
                    <a:pt x="3888580" y="1219200"/>
                  </a:lnTo>
                  <a:lnTo>
                    <a:pt x="3863180" y="1339850"/>
                  </a:lnTo>
                  <a:lnTo>
                    <a:pt x="3847304" y="1492249"/>
                  </a:lnTo>
                  <a:lnTo>
                    <a:pt x="3710779" y="1568449"/>
                  </a:lnTo>
                  <a:lnTo>
                    <a:pt x="3180554" y="1752599"/>
                  </a:lnTo>
                  <a:lnTo>
                    <a:pt x="2504279" y="1911349"/>
                  </a:lnTo>
                  <a:lnTo>
                    <a:pt x="2142329" y="2012949"/>
                  </a:lnTo>
                  <a:lnTo>
                    <a:pt x="1948655" y="2098674"/>
                  </a:lnTo>
                  <a:lnTo>
                    <a:pt x="1891505" y="2158998"/>
                  </a:lnTo>
                  <a:lnTo>
                    <a:pt x="1770855" y="2212973"/>
                  </a:lnTo>
                  <a:lnTo>
                    <a:pt x="1662905" y="2298698"/>
                  </a:lnTo>
                  <a:lnTo>
                    <a:pt x="1481136" y="2359816"/>
                  </a:lnTo>
                  <a:lnTo>
                    <a:pt x="1345405" y="2347910"/>
                  </a:lnTo>
                  <a:lnTo>
                    <a:pt x="1262062" y="2202654"/>
                  </a:lnTo>
                  <a:lnTo>
                    <a:pt x="1095375" y="2228847"/>
                  </a:lnTo>
                  <a:lnTo>
                    <a:pt x="673895" y="2214559"/>
                  </a:lnTo>
                  <a:lnTo>
                    <a:pt x="209551" y="1966910"/>
                  </a:lnTo>
                  <a:lnTo>
                    <a:pt x="0" y="1600197"/>
                  </a:lnTo>
                  <a:lnTo>
                    <a:pt x="1035845" y="957259"/>
                  </a:lnTo>
                  <a:lnTo>
                    <a:pt x="2434430" y="577850"/>
                  </a:lnTo>
                  <a:lnTo>
                    <a:pt x="2396330" y="339725"/>
                  </a:lnTo>
                  <a:lnTo>
                    <a:pt x="2415380" y="257175"/>
                  </a:lnTo>
                  <a:lnTo>
                    <a:pt x="3618705" y="0"/>
                  </a:lnTo>
                  <a:lnTo>
                    <a:pt x="3853655" y="28575"/>
                  </a:lnTo>
                  <a:close/>
                </a:path>
              </a:pathLst>
            </a:custGeom>
            <a:solidFill>
              <a:srgbClr val="FFD44B">
                <a:alpha val="14902"/>
              </a:srgbClr>
            </a:solidFill>
            <a:ln w="19050">
              <a:solidFill>
                <a:srgbClr val="FFD44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Freeform 1053"/>
            <p:cNvSpPr/>
            <p:nvPr/>
          </p:nvSpPr>
          <p:spPr>
            <a:xfrm>
              <a:off x="5626100" y="2628902"/>
              <a:ext cx="2085975" cy="1978023"/>
            </a:xfrm>
            <a:custGeom>
              <a:avLst/>
              <a:gdLst>
                <a:gd name="connsiteX0" fmla="*/ 838200 w 901700"/>
                <a:gd name="connsiteY0" fmla="*/ 0 h 698500"/>
                <a:gd name="connsiteX1" fmla="*/ 901700 w 901700"/>
                <a:gd name="connsiteY1" fmla="*/ 384175 h 698500"/>
                <a:gd name="connsiteX2" fmla="*/ 714375 w 901700"/>
                <a:gd name="connsiteY2" fmla="*/ 511175 h 698500"/>
                <a:gd name="connsiteX3" fmla="*/ 558800 w 901700"/>
                <a:gd name="connsiteY3" fmla="*/ 657225 h 698500"/>
                <a:gd name="connsiteX4" fmla="*/ 0 w 901700"/>
                <a:gd name="connsiteY4" fmla="*/ 698500 h 698500"/>
                <a:gd name="connsiteX5" fmla="*/ 41275 w 901700"/>
                <a:gd name="connsiteY5" fmla="*/ 47625 h 698500"/>
                <a:gd name="connsiteX6" fmla="*/ 177800 w 901700"/>
                <a:gd name="connsiteY6" fmla="*/ 60325 h 698500"/>
                <a:gd name="connsiteX7" fmla="*/ 838200 w 901700"/>
                <a:gd name="connsiteY7" fmla="*/ 0 h 698500"/>
                <a:gd name="connsiteX0" fmla="*/ 838200 w 901700"/>
                <a:gd name="connsiteY0" fmla="*/ 0 h 717550"/>
                <a:gd name="connsiteX1" fmla="*/ 901700 w 901700"/>
                <a:gd name="connsiteY1" fmla="*/ 384175 h 717550"/>
                <a:gd name="connsiteX2" fmla="*/ 714375 w 901700"/>
                <a:gd name="connsiteY2" fmla="*/ 511175 h 717550"/>
                <a:gd name="connsiteX3" fmla="*/ 558800 w 901700"/>
                <a:gd name="connsiteY3" fmla="*/ 657225 h 717550"/>
                <a:gd name="connsiteX4" fmla="*/ 0 w 901700"/>
                <a:gd name="connsiteY4" fmla="*/ 717550 h 717550"/>
                <a:gd name="connsiteX5" fmla="*/ 41275 w 901700"/>
                <a:gd name="connsiteY5" fmla="*/ 47625 h 717550"/>
                <a:gd name="connsiteX6" fmla="*/ 177800 w 901700"/>
                <a:gd name="connsiteY6" fmla="*/ 60325 h 717550"/>
                <a:gd name="connsiteX7" fmla="*/ 838200 w 901700"/>
                <a:gd name="connsiteY7" fmla="*/ 0 h 717550"/>
                <a:gd name="connsiteX0" fmla="*/ 838200 w 901700"/>
                <a:gd name="connsiteY0" fmla="*/ 0 h 771525"/>
                <a:gd name="connsiteX1" fmla="*/ 901700 w 901700"/>
                <a:gd name="connsiteY1" fmla="*/ 384175 h 771525"/>
                <a:gd name="connsiteX2" fmla="*/ 714375 w 901700"/>
                <a:gd name="connsiteY2" fmla="*/ 511175 h 771525"/>
                <a:gd name="connsiteX3" fmla="*/ 25400 w 901700"/>
                <a:gd name="connsiteY3" fmla="*/ 771525 h 771525"/>
                <a:gd name="connsiteX4" fmla="*/ 0 w 901700"/>
                <a:gd name="connsiteY4" fmla="*/ 717550 h 771525"/>
                <a:gd name="connsiteX5" fmla="*/ 41275 w 901700"/>
                <a:gd name="connsiteY5" fmla="*/ 47625 h 771525"/>
                <a:gd name="connsiteX6" fmla="*/ 177800 w 901700"/>
                <a:gd name="connsiteY6" fmla="*/ 60325 h 771525"/>
                <a:gd name="connsiteX7" fmla="*/ 838200 w 901700"/>
                <a:gd name="connsiteY7" fmla="*/ 0 h 771525"/>
                <a:gd name="connsiteX0" fmla="*/ 838200 w 901700"/>
                <a:gd name="connsiteY0" fmla="*/ 0 h 771525"/>
                <a:gd name="connsiteX1" fmla="*/ 901700 w 901700"/>
                <a:gd name="connsiteY1" fmla="*/ 384175 h 771525"/>
                <a:gd name="connsiteX2" fmla="*/ 714375 w 901700"/>
                <a:gd name="connsiteY2" fmla="*/ 511175 h 771525"/>
                <a:gd name="connsiteX3" fmla="*/ 292100 w 901700"/>
                <a:gd name="connsiteY3" fmla="*/ 676275 h 771525"/>
                <a:gd name="connsiteX4" fmla="*/ 25400 w 901700"/>
                <a:gd name="connsiteY4" fmla="*/ 771525 h 771525"/>
                <a:gd name="connsiteX5" fmla="*/ 0 w 901700"/>
                <a:gd name="connsiteY5" fmla="*/ 717550 h 771525"/>
                <a:gd name="connsiteX6" fmla="*/ 41275 w 901700"/>
                <a:gd name="connsiteY6" fmla="*/ 47625 h 771525"/>
                <a:gd name="connsiteX7" fmla="*/ 177800 w 901700"/>
                <a:gd name="connsiteY7" fmla="*/ 60325 h 771525"/>
                <a:gd name="connsiteX8" fmla="*/ 838200 w 901700"/>
                <a:gd name="connsiteY8" fmla="*/ 0 h 771525"/>
                <a:gd name="connsiteX0" fmla="*/ 838200 w 901700"/>
                <a:gd name="connsiteY0" fmla="*/ 0 h 1231900"/>
                <a:gd name="connsiteX1" fmla="*/ 901700 w 901700"/>
                <a:gd name="connsiteY1" fmla="*/ 384175 h 1231900"/>
                <a:gd name="connsiteX2" fmla="*/ 714375 w 901700"/>
                <a:gd name="connsiteY2" fmla="*/ 511175 h 1231900"/>
                <a:gd name="connsiteX3" fmla="*/ 76200 w 901700"/>
                <a:gd name="connsiteY3" fmla="*/ 1231900 h 1231900"/>
                <a:gd name="connsiteX4" fmla="*/ 25400 w 901700"/>
                <a:gd name="connsiteY4" fmla="*/ 771525 h 1231900"/>
                <a:gd name="connsiteX5" fmla="*/ 0 w 901700"/>
                <a:gd name="connsiteY5" fmla="*/ 717550 h 1231900"/>
                <a:gd name="connsiteX6" fmla="*/ 41275 w 901700"/>
                <a:gd name="connsiteY6" fmla="*/ 47625 h 1231900"/>
                <a:gd name="connsiteX7" fmla="*/ 177800 w 901700"/>
                <a:gd name="connsiteY7" fmla="*/ 60325 h 1231900"/>
                <a:gd name="connsiteX8" fmla="*/ 838200 w 901700"/>
                <a:gd name="connsiteY8" fmla="*/ 0 h 1231900"/>
                <a:gd name="connsiteX0" fmla="*/ 838200 w 901700"/>
                <a:gd name="connsiteY0" fmla="*/ 0 h 1231900"/>
                <a:gd name="connsiteX1" fmla="*/ 901700 w 901700"/>
                <a:gd name="connsiteY1" fmla="*/ 384175 h 1231900"/>
                <a:gd name="connsiteX2" fmla="*/ 714375 w 901700"/>
                <a:gd name="connsiteY2" fmla="*/ 511175 h 1231900"/>
                <a:gd name="connsiteX3" fmla="*/ 190500 w 901700"/>
                <a:gd name="connsiteY3" fmla="*/ 1101724 h 1231900"/>
                <a:gd name="connsiteX4" fmla="*/ 76200 w 901700"/>
                <a:gd name="connsiteY4" fmla="*/ 1231900 h 1231900"/>
                <a:gd name="connsiteX5" fmla="*/ 25400 w 901700"/>
                <a:gd name="connsiteY5" fmla="*/ 771525 h 1231900"/>
                <a:gd name="connsiteX6" fmla="*/ 0 w 901700"/>
                <a:gd name="connsiteY6" fmla="*/ 717550 h 1231900"/>
                <a:gd name="connsiteX7" fmla="*/ 41275 w 901700"/>
                <a:gd name="connsiteY7" fmla="*/ 47625 h 1231900"/>
                <a:gd name="connsiteX8" fmla="*/ 177800 w 901700"/>
                <a:gd name="connsiteY8" fmla="*/ 60325 h 1231900"/>
                <a:gd name="connsiteX9" fmla="*/ 838200 w 901700"/>
                <a:gd name="connsiteY9" fmla="*/ 0 h 1231900"/>
                <a:gd name="connsiteX0" fmla="*/ 838200 w 901700"/>
                <a:gd name="connsiteY0" fmla="*/ 0 h 1352549"/>
                <a:gd name="connsiteX1" fmla="*/ 901700 w 901700"/>
                <a:gd name="connsiteY1" fmla="*/ 384175 h 1352549"/>
                <a:gd name="connsiteX2" fmla="*/ 714375 w 901700"/>
                <a:gd name="connsiteY2" fmla="*/ 511175 h 1352549"/>
                <a:gd name="connsiteX3" fmla="*/ 53975 w 901700"/>
                <a:gd name="connsiteY3" fmla="*/ 1352549 h 1352549"/>
                <a:gd name="connsiteX4" fmla="*/ 76200 w 901700"/>
                <a:gd name="connsiteY4" fmla="*/ 1231900 h 1352549"/>
                <a:gd name="connsiteX5" fmla="*/ 25400 w 901700"/>
                <a:gd name="connsiteY5" fmla="*/ 771525 h 1352549"/>
                <a:gd name="connsiteX6" fmla="*/ 0 w 901700"/>
                <a:gd name="connsiteY6" fmla="*/ 717550 h 1352549"/>
                <a:gd name="connsiteX7" fmla="*/ 41275 w 901700"/>
                <a:gd name="connsiteY7" fmla="*/ 47625 h 1352549"/>
                <a:gd name="connsiteX8" fmla="*/ 177800 w 901700"/>
                <a:gd name="connsiteY8" fmla="*/ 60325 h 1352549"/>
                <a:gd name="connsiteX9" fmla="*/ 838200 w 901700"/>
                <a:gd name="connsiteY9" fmla="*/ 0 h 1352549"/>
                <a:gd name="connsiteX0" fmla="*/ 838200 w 901700"/>
                <a:gd name="connsiteY0" fmla="*/ 0 h 1352549"/>
                <a:gd name="connsiteX1" fmla="*/ 901700 w 901700"/>
                <a:gd name="connsiteY1" fmla="*/ 384175 h 1352549"/>
                <a:gd name="connsiteX2" fmla="*/ 714375 w 901700"/>
                <a:gd name="connsiteY2" fmla="*/ 511175 h 1352549"/>
                <a:gd name="connsiteX3" fmla="*/ 238125 w 901700"/>
                <a:gd name="connsiteY3" fmla="*/ 1108074 h 1352549"/>
                <a:gd name="connsiteX4" fmla="*/ 53975 w 901700"/>
                <a:gd name="connsiteY4" fmla="*/ 1352549 h 1352549"/>
                <a:gd name="connsiteX5" fmla="*/ 76200 w 901700"/>
                <a:gd name="connsiteY5" fmla="*/ 1231900 h 1352549"/>
                <a:gd name="connsiteX6" fmla="*/ 25400 w 901700"/>
                <a:gd name="connsiteY6" fmla="*/ 771525 h 1352549"/>
                <a:gd name="connsiteX7" fmla="*/ 0 w 901700"/>
                <a:gd name="connsiteY7" fmla="*/ 717550 h 1352549"/>
                <a:gd name="connsiteX8" fmla="*/ 41275 w 901700"/>
                <a:gd name="connsiteY8" fmla="*/ 47625 h 1352549"/>
                <a:gd name="connsiteX9" fmla="*/ 177800 w 901700"/>
                <a:gd name="connsiteY9" fmla="*/ 60325 h 1352549"/>
                <a:gd name="connsiteX10" fmla="*/ 838200 w 901700"/>
                <a:gd name="connsiteY10" fmla="*/ 0 h 1352549"/>
                <a:gd name="connsiteX0" fmla="*/ 838200 w 901700"/>
                <a:gd name="connsiteY0" fmla="*/ 0 h 1501774"/>
                <a:gd name="connsiteX1" fmla="*/ 901700 w 901700"/>
                <a:gd name="connsiteY1" fmla="*/ 384175 h 1501774"/>
                <a:gd name="connsiteX2" fmla="*/ 714375 w 901700"/>
                <a:gd name="connsiteY2" fmla="*/ 511175 h 1501774"/>
                <a:gd name="connsiteX3" fmla="*/ 41275 w 901700"/>
                <a:gd name="connsiteY3" fmla="*/ 1501774 h 1501774"/>
                <a:gd name="connsiteX4" fmla="*/ 53975 w 901700"/>
                <a:gd name="connsiteY4" fmla="*/ 1352549 h 1501774"/>
                <a:gd name="connsiteX5" fmla="*/ 76200 w 901700"/>
                <a:gd name="connsiteY5" fmla="*/ 1231900 h 1501774"/>
                <a:gd name="connsiteX6" fmla="*/ 25400 w 901700"/>
                <a:gd name="connsiteY6" fmla="*/ 771525 h 1501774"/>
                <a:gd name="connsiteX7" fmla="*/ 0 w 901700"/>
                <a:gd name="connsiteY7" fmla="*/ 717550 h 1501774"/>
                <a:gd name="connsiteX8" fmla="*/ 41275 w 901700"/>
                <a:gd name="connsiteY8" fmla="*/ 47625 h 1501774"/>
                <a:gd name="connsiteX9" fmla="*/ 177800 w 901700"/>
                <a:gd name="connsiteY9" fmla="*/ 60325 h 1501774"/>
                <a:gd name="connsiteX10" fmla="*/ 838200 w 901700"/>
                <a:gd name="connsiteY10" fmla="*/ 0 h 1501774"/>
                <a:gd name="connsiteX0" fmla="*/ 838200 w 901700"/>
                <a:gd name="connsiteY0" fmla="*/ 0 h 1501774"/>
                <a:gd name="connsiteX1" fmla="*/ 901700 w 901700"/>
                <a:gd name="connsiteY1" fmla="*/ 384175 h 1501774"/>
                <a:gd name="connsiteX2" fmla="*/ 714375 w 901700"/>
                <a:gd name="connsiteY2" fmla="*/ 511175 h 1501774"/>
                <a:gd name="connsiteX3" fmla="*/ 228600 w 901700"/>
                <a:gd name="connsiteY3" fmla="*/ 1219198 h 1501774"/>
                <a:gd name="connsiteX4" fmla="*/ 41275 w 901700"/>
                <a:gd name="connsiteY4" fmla="*/ 1501774 h 1501774"/>
                <a:gd name="connsiteX5" fmla="*/ 53975 w 901700"/>
                <a:gd name="connsiteY5" fmla="*/ 1352549 h 1501774"/>
                <a:gd name="connsiteX6" fmla="*/ 76200 w 901700"/>
                <a:gd name="connsiteY6" fmla="*/ 1231900 h 1501774"/>
                <a:gd name="connsiteX7" fmla="*/ 25400 w 901700"/>
                <a:gd name="connsiteY7" fmla="*/ 771525 h 1501774"/>
                <a:gd name="connsiteX8" fmla="*/ 0 w 901700"/>
                <a:gd name="connsiteY8" fmla="*/ 717550 h 1501774"/>
                <a:gd name="connsiteX9" fmla="*/ 41275 w 901700"/>
                <a:gd name="connsiteY9" fmla="*/ 47625 h 1501774"/>
                <a:gd name="connsiteX10" fmla="*/ 177800 w 901700"/>
                <a:gd name="connsiteY10" fmla="*/ 60325 h 1501774"/>
                <a:gd name="connsiteX11" fmla="*/ 838200 w 901700"/>
                <a:gd name="connsiteY11" fmla="*/ 0 h 1501774"/>
                <a:gd name="connsiteX0" fmla="*/ 838200 w 901700"/>
                <a:gd name="connsiteY0" fmla="*/ 0 h 1650998"/>
                <a:gd name="connsiteX1" fmla="*/ 901700 w 901700"/>
                <a:gd name="connsiteY1" fmla="*/ 384175 h 1650998"/>
                <a:gd name="connsiteX2" fmla="*/ 714375 w 901700"/>
                <a:gd name="connsiteY2" fmla="*/ 511175 h 1650998"/>
                <a:gd name="connsiteX3" fmla="*/ 298450 w 901700"/>
                <a:gd name="connsiteY3" fmla="*/ 1650998 h 1650998"/>
                <a:gd name="connsiteX4" fmla="*/ 41275 w 901700"/>
                <a:gd name="connsiteY4" fmla="*/ 1501774 h 1650998"/>
                <a:gd name="connsiteX5" fmla="*/ 53975 w 901700"/>
                <a:gd name="connsiteY5" fmla="*/ 1352549 h 1650998"/>
                <a:gd name="connsiteX6" fmla="*/ 76200 w 901700"/>
                <a:gd name="connsiteY6" fmla="*/ 1231900 h 1650998"/>
                <a:gd name="connsiteX7" fmla="*/ 25400 w 901700"/>
                <a:gd name="connsiteY7" fmla="*/ 771525 h 1650998"/>
                <a:gd name="connsiteX8" fmla="*/ 0 w 901700"/>
                <a:gd name="connsiteY8" fmla="*/ 717550 h 1650998"/>
                <a:gd name="connsiteX9" fmla="*/ 41275 w 901700"/>
                <a:gd name="connsiteY9" fmla="*/ 47625 h 1650998"/>
                <a:gd name="connsiteX10" fmla="*/ 177800 w 901700"/>
                <a:gd name="connsiteY10" fmla="*/ 60325 h 1650998"/>
                <a:gd name="connsiteX11" fmla="*/ 838200 w 901700"/>
                <a:gd name="connsiteY11" fmla="*/ 0 h 1650998"/>
                <a:gd name="connsiteX0" fmla="*/ 838200 w 901700"/>
                <a:gd name="connsiteY0" fmla="*/ 0 h 1650998"/>
                <a:gd name="connsiteX1" fmla="*/ 901700 w 901700"/>
                <a:gd name="connsiteY1" fmla="*/ 384175 h 1650998"/>
                <a:gd name="connsiteX2" fmla="*/ 714375 w 901700"/>
                <a:gd name="connsiteY2" fmla="*/ 511175 h 1650998"/>
                <a:gd name="connsiteX3" fmla="*/ 403225 w 901700"/>
                <a:gd name="connsiteY3" fmla="*/ 1358898 h 1650998"/>
                <a:gd name="connsiteX4" fmla="*/ 298450 w 901700"/>
                <a:gd name="connsiteY4" fmla="*/ 1650998 h 1650998"/>
                <a:gd name="connsiteX5" fmla="*/ 41275 w 901700"/>
                <a:gd name="connsiteY5" fmla="*/ 1501774 h 1650998"/>
                <a:gd name="connsiteX6" fmla="*/ 53975 w 901700"/>
                <a:gd name="connsiteY6" fmla="*/ 1352549 h 1650998"/>
                <a:gd name="connsiteX7" fmla="*/ 76200 w 901700"/>
                <a:gd name="connsiteY7" fmla="*/ 1231900 h 1650998"/>
                <a:gd name="connsiteX8" fmla="*/ 25400 w 901700"/>
                <a:gd name="connsiteY8" fmla="*/ 771525 h 1650998"/>
                <a:gd name="connsiteX9" fmla="*/ 0 w 901700"/>
                <a:gd name="connsiteY9" fmla="*/ 717550 h 1650998"/>
                <a:gd name="connsiteX10" fmla="*/ 41275 w 901700"/>
                <a:gd name="connsiteY10" fmla="*/ 47625 h 1650998"/>
                <a:gd name="connsiteX11" fmla="*/ 177800 w 901700"/>
                <a:gd name="connsiteY11" fmla="*/ 60325 h 1650998"/>
                <a:gd name="connsiteX12" fmla="*/ 838200 w 901700"/>
                <a:gd name="connsiteY12" fmla="*/ 0 h 1650998"/>
                <a:gd name="connsiteX0" fmla="*/ 838200 w 901700"/>
                <a:gd name="connsiteY0" fmla="*/ 0 h 1650998"/>
                <a:gd name="connsiteX1" fmla="*/ 901700 w 901700"/>
                <a:gd name="connsiteY1" fmla="*/ 384175 h 1650998"/>
                <a:gd name="connsiteX2" fmla="*/ 714375 w 901700"/>
                <a:gd name="connsiteY2" fmla="*/ 511175 h 1650998"/>
                <a:gd name="connsiteX3" fmla="*/ 635000 w 901700"/>
                <a:gd name="connsiteY3" fmla="*/ 1606548 h 1650998"/>
                <a:gd name="connsiteX4" fmla="*/ 298450 w 901700"/>
                <a:gd name="connsiteY4" fmla="*/ 1650998 h 1650998"/>
                <a:gd name="connsiteX5" fmla="*/ 41275 w 901700"/>
                <a:gd name="connsiteY5" fmla="*/ 1501774 h 1650998"/>
                <a:gd name="connsiteX6" fmla="*/ 53975 w 901700"/>
                <a:gd name="connsiteY6" fmla="*/ 1352549 h 1650998"/>
                <a:gd name="connsiteX7" fmla="*/ 76200 w 901700"/>
                <a:gd name="connsiteY7" fmla="*/ 1231900 h 1650998"/>
                <a:gd name="connsiteX8" fmla="*/ 25400 w 901700"/>
                <a:gd name="connsiteY8" fmla="*/ 771525 h 1650998"/>
                <a:gd name="connsiteX9" fmla="*/ 0 w 901700"/>
                <a:gd name="connsiteY9" fmla="*/ 717550 h 1650998"/>
                <a:gd name="connsiteX10" fmla="*/ 41275 w 901700"/>
                <a:gd name="connsiteY10" fmla="*/ 47625 h 1650998"/>
                <a:gd name="connsiteX11" fmla="*/ 177800 w 901700"/>
                <a:gd name="connsiteY11" fmla="*/ 60325 h 1650998"/>
                <a:gd name="connsiteX12" fmla="*/ 838200 w 901700"/>
                <a:gd name="connsiteY12" fmla="*/ 0 h 1650998"/>
                <a:gd name="connsiteX0" fmla="*/ 838200 w 901700"/>
                <a:gd name="connsiteY0" fmla="*/ 0 h 1730375"/>
                <a:gd name="connsiteX1" fmla="*/ 901700 w 901700"/>
                <a:gd name="connsiteY1" fmla="*/ 384175 h 1730375"/>
                <a:gd name="connsiteX2" fmla="*/ 806450 w 901700"/>
                <a:gd name="connsiteY2" fmla="*/ 1730375 h 1730375"/>
                <a:gd name="connsiteX3" fmla="*/ 635000 w 901700"/>
                <a:gd name="connsiteY3" fmla="*/ 1606548 h 1730375"/>
                <a:gd name="connsiteX4" fmla="*/ 298450 w 901700"/>
                <a:gd name="connsiteY4" fmla="*/ 1650998 h 1730375"/>
                <a:gd name="connsiteX5" fmla="*/ 41275 w 901700"/>
                <a:gd name="connsiteY5" fmla="*/ 1501774 h 1730375"/>
                <a:gd name="connsiteX6" fmla="*/ 53975 w 901700"/>
                <a:gd name="connsiteY6" fmla="*/ 1352549 h 1730375"/>
                <a:gd name="connsiteX7" fmla="*/ 76200 w 901700"/>
                <a:gd name="connsiteY7" fmla="*/ 1231900 h 1730375"/>
                <a:gd name="connsiteX8" fmla="*/ 25400 w 901700"/>
                <a:gd name="connsiteY8" fmla="*/ 771525 h 1730375"/>
                <a:gd name="connsiteX9" fmla="*/ 0 w 901700"/>
                <a:gd name="connsiteY9" fmla="*/ 717550 h 1730375"/>
                <a:gd name="connsiteX10" fmla="*/ 41275 w 901700"/>
                <a:gd name="connsiteY10" fmla="*/ 47625 h 1730375"/>
                <a:gd name="connsiteX11" fmla="*/ 177800 w 901700"/>
                <a:gd name="connsiteY11" fmla="*/ 60325 h 1730375"/>
                <a:gd name="connsiteX12" fmla="*/ 838200 w 901700"/>
                <a:gd name="connsiteY12" fmla="*/ 0 h 1730375"/>
                <a:gd name="connsiteX0" fmla="*/ 838200 w 901700"/>
                <a:gd name="connsiteY0" fmla="*/ 0 h 1730375"/>
                <a:gd name="connsiteX1" fmla="*/ 901700 w 901700"/>
                <a:gd name="connsiteY1" fmla="*/ 384175 h 1730375"/>
                <a:gd name="connsiteX2" fmla="*/ 857250 w 901700"/>
                <a:gd name="connsiteY2" fmla="*/ 1054098 h 1730375"/>
                <a:gd name="connsiteX3" fmla="*/ 806450 w 901700"/>
                <a:gd name="connsiteY3" fmla="*/ 1730375 h 1730375"/>
                <a:gd name="connsiteX4" fmla="*/ 635000 w 901700"/>
                <a:gd name="connsiteY4" fmla="*/ 1606548 h 1730375"/>
                <a:gd name="connsiteX5" fmla="*/ 298450 w 901700"/>
                <a:gd name="connsiteY5" fmla="*/ 1650998 h 1730375"/>
                <a:gd name="connsiteX6" fmla="*/ 41275 w 901700"/>
                <a:gd name="connsiteY6" fmla="*/ 1501774 h 1730375"/>
                <a:gd name="connsiteX7" fmla="*/ 53975 w 901700"/>
                <a:gd name="connsiteY7" fmla="*/ 1352549 h 1730375"/>
                <a:gd name="connsiteX8" fmla="*/ 76200 w 901700"/>
                <a:gd name="connsiteY8" fmla="*/ 1231900 h 1730375"/>
                <a:gd name="connsiteX9" fmla="*/ 25400 w 901700"/>
                <a:gd name="connsiteY9" fmla="*/ 771525 h 1730375"/>
                <a:gd name="connsiteX10" fmla="*/ 0 w 901700"/>
                <a:gd name="connsiteY10" fmla="*/ 717550 h 1730375"/>
                <a:gd name="connsiteX11" fmla="*/ 41275 w 901700"/>
                <a:gd name="connsiteY11" fmla="*/ 47625 h 1730375"/>
                <a:gd name="connsiteX12" fmla="*/ 177800 w 901700"/>
                <a:gd name="connsiteY12" fmla="*/ 60325 h 1730375"/>
                <a:gd name="connsiteX13" fmla="*/ 838200 w 901700"/>
                <a:gd name="connsiteY13" fmla="*/ 0 h 1730375"/>
                <a:gd name="connsiteX0" fmla="*/ 838200 w 901700"/>
                <a:gd name="connsiteY0" fmla="*/ 0 h 1978023"/>
                <a:gd name="connsiteX1" fmla="*/ 901700 w 901700"/>
                <a:gd name="connsiteY1" fmla="*/ 384175 h 1978023"/>
                <a:gd name="connsiteX2" fmla="*/ 876300 w 901700"/>
                <a:gd name="connsiteY2" fmla="*/ 1978023 h 1978023"/>
                <a:gd name="connsiteX3" fmla="*/ 806450 w 901700"/>
                <a:gd name="connsiteY3" fmla="*/ 1730375 h 1978023"/>
                <a:gd name="connsiteX4" fmla="*/ 635000 w 901700"/>
                <a:gd name="connsiteY4" fmla="*/ 1606548 h 1978023"/>
                <a:gd name="connsiteX5" fmla="*/ 298450 w 901700"/>
                <a:gd name="connsiteY5" fmla="*/ 1650998 h 1978023"/>
                <a:gd name="connsiteX6" fmla="*/ 41275 w 901700"/>
                <a:gd name="connsiteY6" fmla="*/ 1501774 h 1978023"/>
                <a:gd name="connsiteX7" fmla="*/ 53975 w 901700"/>
                <a:gd name="connsiteY7" fmla="*/ 1352549 h 1978023"/>
                <a:gd name="connsiteX8" fmla="*/ 76200 w 901700"/>
                <a:gd name="connsiteY8" fmla="*/ 1231900 h 1978023"/>
                <a:gd name="connsiteX9" fmla="*/ 25400 w 901700"/>
                <a:gd name="connsiteY9" fmla="*/ 771525 h 1978023"/>
                <a:gd name="connsiteX10" fmla="*/ 0 w 901700"/>
                <a:gd name="connsiteY10" fmla="*/ 717550 h 1978023"/>
                <a:gd name="connsiteX11" fmla="*/ 41275 w 901700"/>
                <a:gd name="connsiteY11" fmla="*/ 47625 h 1978023"/>
                <a:gd name="connsiteX12" fmla="*/ 177800 w 901700"/>
                <a:gd name="connsiteY12" fmla="*/ 60325 h 1978023"/>
                <a:gd name="connsiteX13" fmla="*/ 838200 w 901700"/>
                <a:gd name="connsiteY13" fmla="*/ 0 h 1978023"/>
                <a:gd name="connsiteX0" fmla="*/ 838200 w 901700"/>
                <a:gd name="connsiteY0" fmla="*/ 0 h 1978023"/>
                <a:gd name="connsiteX1" fmla="*/ 901700 w 901700"/>
                <a:gd name="connsiteY1" fmla="*/ 384175 h 1978023"/>
                <a:gd name="connsiteX2" fmla="*/ 882650 w 901700"/>
                <a:gd name="connsiteY2" fmla="*/ 1308098 h 1978023"/>
                <a:gd name="connsiteX3" fmla="*/ 876300 w 901700"/>
                <a:gd name="connsiteY3" fmla="*/ 1978023 h 1978023"/>
                <a:gd name="connsiteX4" fmla="*/ 806450 w 901700"/>
                <a:gd name="connsiteY4" fmla="*/ 1730375 h 1978023"/>
                <a:gd name="connsiteX5" fmla="*/ 635000 w 901700"/>
                <a:gd name="connsiteY5" fmla="*/ 1606548 h 1978023"/>
                <a:gd name="connsiteX6" fmla="*/ 298450 w 901700"/>
                <a:gd name="connsiteY6" fmla="*/ 1650998 h 1978023"/>
                <a:gd name="connsiteX7" fmla="*/ 41275 w 901700"/>
                <a:gd name="connsiteY7" fmla="*/ 1501774 h 1978023"/>
                <a:gd name="connsiteX8" fmla="*/ 53975 w 901700"/>
                <a:gd name="connsiteY8" fmla="*/ 1352549 h 1978023"/>
                <a:gd name="connsiteX9" fmla="*/ 76200 w 901700"/>
                <a:gd name="connsiteY9" fmla="*/ 1231900 h 1978023"/>
                <a:gd name="connsiteX10" fmla="*/ 25400 w 901700"/>
                <a:gd name="connsiteY10" fmla="*/ 771525 h 1978023"/>
                <a:gd name="connsiteX11" fmla="*/ 0 w 901700"/>
                <a:gd name="connsiteY11" fmla="*/ 717550 h 1978023"/>
                <a:gd name="connsiteX12" fmla="*/ 41275 w 901700"/>
                <a:gd name="connsiteY12" fmla="*/ 47625 h 1978023"/>
                <a:gd name="connsiteX13" fmla="*/ 177800 w 901700"/>
                <a:gd name="connsiteY13" fmla="*/ 60325 h 1978023"/>
                <a:gd name="connsiteX14" fmla="*/ 838200 w 901700"/>
                <a:gd name="connsiteY14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2085975 w 2085975"/>
                <a:gd name="connsiteY2" fmla="*/ 1431923 h 1978023"/>
                <a:gd name="connsiteX3" fmla="*/ 876300 w 2085975"/>
                <a:gd name="connsiteY3" fmla="*/ 1978023 h 1978023"/>
                <a:gd name="connsiteX4" fmla="*/ 806450 w 2085975"/>
                <a:gd name="connsiteY4" fmla="*/ 1730375 h 1978023"/>
                <a:gd name="connsiteX5" fmla="*/ 635000 w 2085975"/>
                <a:gd name="connsiteY5" fmla="*/ 1606548 h 1978023"/>
                <a:gd name="connsiteX6" fmla="*/ 298450 w 2085975"/>
                <a:gd name="connsiteY6" fmla="*/ 1650998 h 1978023"/>
                <a:gd name="connsiteX7" fmla="*/ 41275 w 2085975"/>
                <a:gd name="connsiteY7" fmla="*/ 1501774 h 1978023"/>
                <a:gd name="connsiteX8" fmla="*/ 53975 w 2085975"/>
                <a:gd name="connsiteY8" fmla="*/ 1352549 h 1978023"/>
                <a:gd name="connsiteX9" fmla="*/ 76200 w 2085975"/>
                <a:gd name="connsiteY9" fmla="*/ 1231900 h 1978023"/>
                <a:gd name="connsiteX10" fmla="*/ 25400 w 2085975"/>
                <a:gd name="connsiteY10" fmla="*/ 771525 h 1978023"/>
                <a:gd name="connsiteX11" fmla="*/ 0 w 2085975"/>
                <a:gd name="connsiteY11" fmla="*/ 717550 h 1978023"/>
                <a:gd name="connsiteX12" fmla="*/ 41275 w 2085975"/>
                <a:gd name="connsiteY12" fmla="*/ 47625 h 1978023"/>
                <a:gd name="connsiteX13" fmla="*/ 177800 w 2085975"/>
                <a:gd name="connsiteY13" fmla="*/ 60325 h 1978023"/>
                <a:gd name="connsiteX14" fmla="*/ 838200 w 2085975"/>
                <a:gd name="connsiteY14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2085975 w 2085975"/>
                <a:gd name="connsiteY2" fmla="*/ 1431923 h 1978023"/>
                <a:gd name="connsiteX3" fmla="*/ 876300 w 2085975"/>
                <a:gd name="connsiteY3" fmla="*/ 1978023 h 1978023"/>
                <a:gd name="connsiteX4" fmla="*/ 806450 w 2085975"/>
                <a:gd name="connsiteY4" fmla="*/ 1730375 h 1978023"/>
                <a:gd name="connsiteX5" fmla="*/ 635000 w 2085975"/>
                <a:gd name="connsiteY5" fmla="*/ 1606548 h 1978023"/>
                <a:gd name="connsiteX6" fmla="*/ 298450 w 2085975"/>
                <a:gd name="connsiteY6" fmla="*/ 1650998 h 1978023"/>
                <a:gd name="connsiteX7" fmla="*/ 41275 w 2085975"/>
                <a:gd name="connsiteY7" fmla="*/ 1501774 h 1978023"/>
                <a:gd name="connsiteX8" fmla="*/ 53975 w 2085975"/>
                <a:gd name="connsiteY8" fmla="*/ 1352549 h 1978023"/>
                <a:gd name="connsiteX9" fmla="*/ 76200 w 2085975"/>
                <a:gd name="connsiteY9" fmla="*/ 1231900 h 1978023"/>
                <a:gd name="connsiteX10" fmla="*/ 25400 w 2085975"/>
                <a:gd name="connsiteY10" fmla="*/ 771525 h 1978023"/>
                <a:gd name="connsiteX11" fmla="*/ 0 w 2085975"/>
                <a:gd name="connsiteY11" fmla="*/ 717550 h 1978023"/>
                <a:gd name="connsiteX12" fmla="*/ 41275 w 2085975"/>
                <a:gd name="connsiteY12" fmla="*/ 47625 h 1978023"/>
                <a:gd name="connsiteX13" fmla="*/ 177800 w 2085975"/>
                <a:gd name="connsiteY13" fmla="*/ 60325 h 1978023"/>
                <a:gd name="connsiteX14" fmla="*/ 838200 w 2085975"/>
                <a:gd name="connsiteY14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2085975 w 2085975"/>
                <a:gd name="connsiteY2" fmla="*/ 1431923 h 1978023"/>
                <a:gd name="connsiteX3" fmla="*/ 876300 w 2085975"/>
                <a:gd name="connsiteY3" fmla="*/ 1978023 h 1978023"/>
                <a:gd name="connsiteX4" fmla="*/ 806450 w 2085975"/>
                <a:gd name="connsiteY4" fmla="*/ 1730375 h 1978023"/>
                <a:gd name="connsiteX5" fmla="*/ 635000 w 2085975"/>
                <a:gd name="connsiteY5" fmla="*/ 1606548 h 1978023"/>
                <a:gd name="connsiteX6" fmla="*/ 298450 w 2085975"/>
                <a:gd name="connsiteY6" fmla="*/ 1650998 h 1978023"/>
                <a:gd name="connsiteX7" fmla="*/ 41275 w 2085975"/>
                <a:gd name="connsiteY7" fmla="*/ 1501774 h 1978023"/>
                <a:gd name="connsiteX8" fmla="*/ 53975 w 2085975"/>
                <a:gd name="connsiteY8" fmla="*/ 1352549 h 1978023"/>
                <a:gd name="connsiteX9" fmla="*/ 76200 w 2085975"/>
                <a:gd name="connsiteY9" fmla="*/ 1231900 h 1978023"/>
                <a:gd name="connsiteX10" fmla="*/ 25400 w 2085975"/>
                <a:gd name="connsiteY10" fmla="*/ 771525 h 1978023"/>
                <a:gd name="connsiteX11" fmla="*/ 0 w 2085975"/>
                <a:gd name="connsiteY11" fmla="*/ 717550 h 1978023"/>
                <a:gd name="connsiteX12" fmla="*/ 41275 w 2085975"/>
                <a:gd name="connsiteY12" fmla="*/ 47625 h 1978023"/>
                <a:gd name="connsiteX13" fmla="*/ 177800 w 2085975"/>
                <a:gd name="connsiteY13" fmla="*/ 60325 h 1978023"/>
                <a:gd name="connsiteX14" fmla="*/ 838200 w 2085975"/>
                <a:gd name="connsiteY14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908175 w 2085975"/>
                <a:gd name="connsiteY2" fmla="*/ 1279523 h 1978023"/>
                <a:gd name="connsiteX3" fmla="*/ 2085975 w 2085975"/>
                <a:gd name="connsiteY3" fmla="*/ 1431923 h 1978023"/>
                <a:gd name="connsiteX4" fmla="*/ 876300 w 2085975"/>
                <a:gd name="connsiteY4" fmla="*/ 1978023 h 1978023"/>
                <a:gd name="connsiteX5" fmla="*/ 806450 w 2085975"/>
                <a:gd name="connsiteY5" fmla="*/ 1730375 h 1978023"/>
                <a:gd name="connsiteX6" fmla="*/ 635000 w 2085975"/>
                <a:gd name="connsiteY6" fmla="*/ 1606548 h 1978023"/>
                <a:gd name="connsiteX7" fmla="*/ 298450 w 2085975"/>
                <a:gd name="connsiteY7" fmla="*/ 1650998 h 1978023"/>
                <a:gd name="connsiteX8" fmla="*/ 41275 w 2085975"/>
                <a:gd name="connsiteY8" fmla="*/ 1501774 h 1978023"/>
                <a:gd name="connsiteX9" fmla="*/ 53975 w 2085975"/>
                <a:gd name="connsiteY9" fmla="*/ 1352549 h 1978023"/>
                <a:gd name="connsiteX10" fmla="*/ 76200 w 2085975"/>
                <a:gd name="connsiteY10" fmla="*/ 1231900 h 1978023"/>
                <a:gd name="connsiteX11" fmla="*/ 25400 w 2085975"/>
                <a:gd name="connsiteY11" fmla="*/ 771525 h 1978023"/>
                <a:gd name="connsiteX12" fmla="*/ 0 w 2085975"/>
                <a:gd name="connsiteY12" fmla="*/ 717550 h 1978023"/>
                <a:gd name="connsiteX13" fmla="*/ 41275 w 2085975"/>
                <a:gd name="connsiteY13" fmla="*/ 47625 h 1978023"/>
                <a:gd name="connsiteX14" fmla="*/ 177800 w 2085975"/>
                <a:gd name="connsiteY14" fmla="*/ 60325 h 1978023"/>
                <a:gd name="connsiteX15" fmla="*/ 838200 w 2085975"/>
                <a:gd name="connsiteY15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2060575 w 2085975"/>
                <a:gd name="connsiteY2" fmla="*/ 1377948 h 1978023"/>
                <a:gd name="connsiteX3" fmla="*/ 2085975 w 2085975"/>
                <a:gd name="connsiteY3" fmla="*/ 1431923 h 1978023"/>
                <a:gd name="connsiteX4" fmla="*/ 876300 w 2085975"/>
                <a:gd name="connsiteY4" fmla="*/ 1978023 h 1978023"/>
                <a:gd name="connsiteX5" fmla="*/ 806450 w 2085975"/>
                <a:gd name="connsiteY5" fmla="*/ 1730375 h 1978023"/>
                <a:gd name="connsiteX6" fmla="*/ 635000 w 2085975"/>
                <a:gd name="connsiteY6" fmla="*/ 1606548 h 1978023"/>
                <a:gd name="connsiteX7" fmla="*/ 298450 w 2085975"/>
                <a:gd name="connsiteY7" fmla="*/ 1650998 h 1978023"/>
                <a:gd name="connsiteX8" fmla="*/ 41275 w 2085975"/>
                <a:gd name="connsiteY8" fmla="*/ 1501774 h 1978023"/>
                <a:gd name="connsiteX9" fmla="*/ 53975 w 2085975"/>
                <a:gd name="connsiteY9" fmla="*/ 1352549 h 1978023"/>
                <a:gd name="connsiteX10" fmla="*/ 76200 w 2085975"/>
                <a:gd name="connsiteY10" fmla="*/ 1231900 h 1978023"/>
                <a:gd name="connsiteX11" fmla="*/ 25400 w 2085975"/>
                <a:gd name="connsiteY11" fmla="*/ 771525 h 1978023"/>
                <a:gd name="connsiteX12" fmla="*/ 0 w 2085975"/>
                <a:gd name="connsiteY12" fmla="*/ 717550 h 1978023"/>
                <a:gd name="connsiteX13" fmla="*/ 41275 w 2085975"/>
                <a:gd name="connsiteY13" fmla="*/ 47625 h 1978023"/>
                <a:gd name="connsiteX14" fmla="*/ 177800 w 2085975"/>
                <a:gd name="connsiteY14" fmla="*/ 60325 h 1978023"/>
                <a:gd name="connsiteX15" fmla="*/ 838200 w 2085975"/>
                <a:gd name="connsiteY15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892300 w 2085975"/>
                <a:gd name="connsiteY2" fmla="*/ 1231898 h 1978023"/>
                <a:gd name="connsiteX3" fmla="*/ 2060575 w 2085975"/>
                <a:gd name="connsiteY3" fmla="*/ 1377948 h 1978023"/>
                <a:gd name="connsiteX4" fmla="*/ 2085975 w 2085975"/>
                <a:gd name="connsiteY4" fmla="*/ 1431923 h 1978023"/>
                <a:gd name="connsiteX5" fmla="*/ 876300 w 2085975"/>
                <a:gd name="connsiteY5" fmla="*/ 1978023 h 1978023"/>
                <a:gd name="connsiteX6" fmla="*/ 806450 w 2085975"/>
                <a:gd name="connsiteY6" fmla="*/ 1730375 h 1978023"/>
                <a:gd name="connsiteX7" fmla="*/ 635000 w 2085975"/>
                <a:gd name="connsiteY7" fmla="*/ 1606548 h 1978023"/>
                <a:gd name="connsiteX8" fmla="*/ 298450 w 2085975"/>
                <a:gd name="connsiteY8" fmla="*/ 1650998 h 1978023"/>
                <a:gd name="connsiteX9" fmla="*/ 41275 w 2085975"/>
                <a:gd name="connsiteY9" fmla="*/ 1501774 h 1978023"/>
                <a:gd name="connsiteX10" fmla="*/ 53975 w 2085975"/>
                <a:gd name="connsiteY10" fmla="*/ 1352549 h 1978023"/>
                <a:gd name="connsiteX11" fmla="*/ 76200 w 2085975"/>
                <a:gd name="connsiteY11" fmla="*/ 1231900 h 1978023"/>
                <a:gd name="connsiteX12" fmla="*/ 25400 w 2085975"/>
                <a:gd name="connsiteY12" fmla="*/ 771525 h 1978023"/>
                <a:gd name="connsiteX13" fmla="*/ 0 w 2085975"/>
                <a:gd name="connsiteY13" fmla="*/ 717550 h 1978023"/>
                <a:gd name="connsiteX14" fmla="*/ 41275 w 2085975"/>
                <a:gd name="connsiteY14" fmla="*/ 47625 h 1978023"/>
                <a:gd name="connsiteX15" fmla="*/ 177800 w 2085975"/>
                <a:gd name="connsiteY15" fmla="*/ 60325 h 1978023"/>
                <a:gd name="connsiteX16" fmla="*/ 838200 w 2085975"/>
                <a:gd name="connsiteY16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2066925 w 2085975"/>
                <a:gd name="connsiteY2" fmla="*/ 917573 h 1978023"/>
                <a:gd name="connsiteX3" fmla="*/ 2060575 w 2085975"/>
                <a:gd name="connsiteY3" fmla="*/ 1377948 h 1978023"/>
                <a:gd name="connsiteX4" fmla="*/ 2085975 w 2085975"/>
                <a:gd name="connsiteY4" fmla="*/ 1431923 h 1978023"/>
                <a:gd name="connsiteX5" fmla="*/ 876300 w 2085975"/>
                <a:gd name="connsiteY5" fmla="*/ 1978023 h 1978023"/>
                <a:gd name="connsiteX6" fmla="*/ 806450 w 2085975"/>
                <a:gd name="connsiteY6" fmla="*/ 1730375 h 1978023"/>
                <a:gd name="connsiteX7" fmla="*/ 635000 w 2085975"/>
                <a:gd name="connsiteY7" fmla="*/ 1606548 h 1978023"/>
                <a:gd name="connsiteX8" fmla="*/ 298450 w 2085975"/>
                <a:gd name="connsiteY8" fmla="*/ 1650998 h 1978023"/>
                <a:gd name="connsiteX9" fmla="*/ 41275 w 2085975"/>
                <a:gd name="connsiteY9" fmla="*/ 1501774 h 1978023"/>
                <a:gd name="connsiteX10" fmla="*/ 53975 w 2085975"/>
                <a:gd name="connsiteY10" fmla="*/ 1352549 h 1978023"/>
                <a:gd name="connsiteX11" fmla="*/ 76200 w 2085975"/>
                <a:gd name="connsiteY11" fmla="*/ 1231900 h 1978023"/>
                <a:gd name="connsiteX12" fmla="*/ 25400 w 2085975"/>
                <a:gd name="connsiteY12" fmla="*/ 771525 h 1978023"/>
                <a:gd name="connsiteX13" fmla="*/ 0 w 2085975"/>
                <a:gd name="connsiteY13" fmla="*/ 717550 h 1978023"/>
                <a:gd name="connsiteX14" fmla="*/ 41275 w 2085975"/>
                <a:gd name="connsiteY14" fmla="*/ 47625 h 1978023"/>
                <a:gd name="connsiteX15" fmla="*/ 177800 w 2085975"/>
                <a:gd name="connsiteY15" fmla="*/ 60325 h 1978023"/>
                <a:gd name="connsiteX16" fmla="*/ 838200 w 2085975"/>
                <a:gd name="connsiteY16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943100 w 2085975"/>
                <a:gd name="connsiteY2" fmla="*/ 860423 h 1978023"/>
                <a:gd name="connsiteX3" fmla="*/ 2066925 w 2085975"/>
                <a:gd name="connsiteY3" fmla="*/ 917573 h 1978023"/>
                <a:gd name="connsiteX4" fmla="*/ 2060575 w 2085975"/>
                <a:gd name="connsiteY4" fmla="*/ 1377948 h 1978023"/>
                <a:gd name="connsiteX5" fmla="*/ 2085975 w 2085975"/>
                <a:gd name="connsiteY5" fmla="*/ 1431923 h 1978023"/>
                <a:gd name="connsiteX6" fmla="*/ 876300 w 2085975"/>
                <a:gd name="connsiteY6" fmla="*/ 1978023 h 1978023"/>
                <a:gd name="connsiteX7" fmla="*/ 806450 w 2085975"/>
                <a:gd name="connsiteY7" fmla="*/ 1730375 h 1978023"/>
                <a:gd name="connsiteX8" fmla="*/ 635000 w 2085975"/>
                <a:gd name="connsiteY8" fmla="*/ 1606548 h 1978023"/>
                <a:gd name="connsiteX9" fmla="*/ 298450 w 2085975"/>
                <a:gd name="connsiteY9" fmla="*/ 1650998 h 1978023"/>
                <a:gd name="connsiteX10" fmla="*/ 41275 w 2085975"/>
                <a:gd name="connsiteY10" fmla="*/ 1501774 h 1978023"/>
                <a:gd name="connsiteX11" fmla="*/ 53975 w 2085975"/>
                <a:gd name="connsiteY11" fmla="*/ 1352549 h 1978023"/>
                <a:gd name="connsiteX12" fmla="*/ 76200 w 2085975"/>
                <a:gd name="connsiteY12" fmla="*/ 1231900 h 1978023"/>
                <a:gd name="connsiteX13" fmla="*/ 25400 w 2085975"/>
                <a:gd name="connsiteY13" fmla="*/ 771525 h 1978023"/>
                <a:gd name="connsiteX14" fmla="*/ 0 w 2085975"/>
                <a:gd name="connsiteY14" fmla="*/ 717550 h 1978023"/>
                <a:gd name="connsiteX15" fmla="*/ 41275 w 2085975"/>
                <a:gd name="connsiteY15" fmla="*/ 47625 h 1978023"/>
                <a:gd name="connsiteX16" fmla="*/ 177800 w 2085975"/>
                <a:gd name="connsiteY16" fmla="*/ 60325 h 1978023"/>
                <a:gd name="connsiteX17" fmla="*/ 838200 w 2085975"/>
                <a:gd name="connsiteY17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2085975 w 2085975"/>
                <a:gd name="connsiteY2" fmla="*/ 790573 h 1978023"/>
                <a:gd name="connsiteX3" fmla="*/ 2066925 w 2085975"/>
                <a:gd name="connsiteY3" fmla="*/ 917573 h 1978023"/>
                <a:gd name="connsiteX4" fmla="*/ 2060575 w 2085975"/>
                <a:gd name="connsiteY4" fmla="*/ 1377948 h 1978023"/>
                <a:gd name="connsiteX5" fmla="*/ 2085975 w 2085975"/>
                <a:gd name="connsiteY5" fmla="*/ 1431923 h 1978023"/>
                <a:gd name="connsiteX6" fmla="*/ 876300 w 2085975"/>
                <a:gd name="connsiteY6" fmla="*/ 1978023 h 1978023"/>
                <a:gd name="connsiteX7" fmla="*/ 806450 w 2085975"/>
                <a:gd name="connsiteY7" fmla="*/ 1730375 h 1978023"/>
                <a:gd name="connsiteX8" fmla="*/ 635000 w 2085975"/>
                <a:gd name="connsiteY8" fmla="*/ 1606548 h 1978023"/>
                <a:gd name="connsiteX9" fmla="*/ 298450 w 2085975"/>
                <a:gd name="connsiteY9" fmla="*/ 1650998 h 1978023"/>
                <a:gd name="connsiteX10" fmla="*/ 41275 w 2085975"/>
                <a:gd name="connsiteY10" fmla="*/ 1501774 h 1978023"/>
                <a:gd name="connsiteX11" fmla="*/ 53975 w 2085975"/>
                <a:gd name="connsiteY11" fmla="*/ 1352549 h 1978023"/>
                <a:gd name="connsiteX12" fmla="*/ 76200 w 2085975"/>
                <a:gd name="connsiteY12" fmla="*/ 1231900 h 1978023"/>
                <a:gd name="connsiteX13" fmla="*/ 25400 w 2085975"/>
                <a:gd name="connsiteY13" fmla="*/ 771525 h 1978023"/>
                <a:gd name="connsiteX14" fmla="*/ 0 w 2085975"/>
                <a:gd name="connsiteY14" fmla="*/ 717550 h 1978023"/>
                <a:gd name="connsiteX15" fmla="*/ 41275 w 2085975"/>
                <a:gd name="connsiteY15" fmla="*/ 47625 h 1978023"/>
                <a:gd name="connsiteX16" fmla="*/ 177800 w 2085975"/>
                <a:gd name="connsiteY16" fmla="*/ 60325 h 1978023"/>
                <a:gd name="connsiteX17" fmla="*/ 838200 w 2085975"/>
                <a:gd name="connsiteY17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895475 w 2085975"/>
                <a:gd name="connsiteY2" fmla="*/ 727073 h 1978023"/>
                <a:gd name="connsiteX3" fmla="*/ 2085975 w 2085975"/>
                <a:gd name="connsiteY3" fmla="*/ 790573 h 1978023"/>
                <a:gd name="connsiteX4" fmla="*/ 2066925 w 2085975"/>
                <a:gd name="connsiteY4" fmla="*/ 917573 h 1978023"/>
                <a:gd name="connsiteX5" fmla="*/ 2060575 w 2085975"/>
                <a:gd name="connsiteY5" fmla="*/ 1377948 h 1978023"/>
                <a:gd name="connsiteX6" fmla="*/ 2085975 w 2085975"/>
                <a:gd name="connsiteY6" fmla="*/ 1431923 h 1978023"/>
                <a:gd name="connsiteX7" fmla="*/ 876300 w 2085975"/>
                <a:gd name="connsiteY7" fmla="*/ 1978023 h 1978023"/>
                <a:gd name="connsiteX8" fmla="*/ 806450 w 2085975"/>
                <a:gd name="connsiteY8" fmla="*/ 1730375 h 1978023"/>
                <a:gd name="connsiteX9" fmla="*/ 635000 w 2085975"/>
                <a:gd name="connsiteY9" fmla="*/ 1606548 h 1978023"/>
                <a:gd name="connsiteX10" fmla="*/ 298450 w 2085975"/>
                <a:gd name="connsiteY10" fmla="*/ 1650998 h 1978023"/>
                <a:gd name="connsiteX11" fmla="*/ 41275 w 2085975"/>
                <a:gd name="connsiteY11" fmla="*/ 1501774 h 1978023"/>
                <a:gd name="connsiteX12" fmla="*/ 53975 w 2085975"/>
                <a:gd name="connsiteY12" fmla="*/ 1352549 h 1978023"/>
                <a:gd name="connsiteX13" fmla="*/ 76200 w 2085975"/>
                <a:gd name="connsiteY13" fmla="*/ 1231900 h 1978023"/>
                <a:gd name="connsiteX14" fmla="*/ 25400 w 2085975"/>
                <a:gd name="connsiteY14" fmla="*/ 771525 h 1978023"/>
                <a:gd name="connsiteX15" fmla="*/ 0 w 2085975"/>
                <a:gd name="connsiteY15" fmla="*/ 717550 h 1978023"/>
                <a:gd name="connsiteX16" fmla="*/ 41275 w 2085975"/>
                <a:gd name="connsiteY16" fmla="*/ 47625 h 1978023"/>
                <a:gd name="connsiteX17" fmla="*/ 177800 w 2085975"/>
                <a:gd name="connsiteY17" fmla="*/ 60325 h 1978023"/>
                <a:gd name="connsiteX18" fmla="*/ 838200 w 2085975"/>
                <a:gd name="connsiteY18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762125 w 2085975"/>
                <a:gd name="connsiteY2" fmla="*/ 628648 h 1978023"/>
                <a:gd name="connsiteX3" fmla="*/ 2085975 w 2085975"/>
                <a:gd name="connsiteY3" fmla="*/ 790573 h 1978023"/>
                <a:gd name="connsiteX4" fmla="*/ 2066925 w 2085975"/>
                <a:gd name="connsiteY4" fmla="*/ 917573 h 1978023"/>
                <a:gd name="connsiteX5" fmla="*/ 2060575 w 2085975"/>
                <a:gd name="connsiteY5" fmla="*/ 1377948 h 1978023"/>
                <a:gd name="connsiteX6" fmla="*/ 2085975 w 2085975"/>
                <a:gd name="connsiteY6" fmla="*/ 1431923 h 1978023"/>
                <a:gd name="connsiteX7" fmla="*/ 876300 w 2085975"/>
                <a:gd name="connsiteY7" fmla="*/ 1978023 h 1978023"/>
                <a:gd name="connsiteX8" fmla="*/ 806450 w 2085975"/>
                <a:gd name="connsiteY8" fmla="*/ 1730375 h 1978023"/>
                <a:gd name="connsiteX9" fmla="*/ 635000 w 2085975"/>
                <a:gd name="connsiteY9" fmla="*/ 1606548 h 1978023"/>
                <a:gd name="connsiteX10" fmla="*/ 298450 w 2085975"/>
                <a:gd name="connsiteY10" fmla="*/ 1650998 h 1978023"/>
                <a:gd name="connsiteX11" fmla="*/ 41275 w 2085975"/>
                <a:gd name="connsiteY11" fmla="*/ 1501774 h 1978023"/>
                <a:gd name="connsiteX12" fmla="*/ 53975 w 2085975"/>
                <a:gd name="connsiteY12" fmla="*/ 1352549 h 1978023"/>
                <a:gd name="connsiteX13" fmla="*/ 76200 w 2085975"/>
                <a:gd name="connsiteY13" fmla="*/ 1231900 h 1978023"/>
                <a:gd name="connsiteX14" fmla="*/ 25400 w 2085975"/>
                <a:gd name="connsiteY14" fmla="*/ 771525 h 1978023"/>
                <a:gd name="connsiteX15" fmla="*/ 0 w 2085975"/>
                <a:gd name="connsiteY15" fmla="*/ 717550 h 1978023"/>
                <a:gd name="connsiteX16" fmla="*/ 41275 w 2085975"/>
                <a:gd name="connsiteY16" fmla="*/ 47625 h 1978023"/>
                <a:gd name="connsiteX17" fmla="*/ 177800 w 2085975"/>
                <a:gd name="connsiteY17" fmla="*/ 60325 h 1978023"/>
                <a:gd name="connsiteX18" fmla="*/ 838200 w 2085975"/>
                <a:gd name="connsiteY18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584325 w 2085975"/>
                <a:gd name="connsiteY2" fmla="*/ 581023 h 1978023"/>
                <a:gd name="connsiteX3" fmla="*/ 1762125 w 2085975"/>
                <a:gd name="connsiteY3" fmla="*/ 628648 h 1978023"/>
                <a:gd name="connsiteX4" fmla="*/ 2085975 w 2085975"/>
                <a:gd name="connsiteY4" fmla="*/ 790573 h 1978023"/>
                <a:gd name="connsiteX5" fmla="*/ 2066925 w 2085975"/>
                <a:gd name="connsiteY5" fmla="*/ 917573 h 1978023"/>
                <a:gd name="connsiteX6" fmla="*/ 2060575 w 2085975"/>
                <a:gd name="connsiteY6" fmla="*/ 1377948 h 1978023"/>
                <a:gd name="connsiteX7" fmla="*/ 2085975 w 2085975"/>
                <a:gd name="connsiteY7" fmla="*/ 1431923 h 1978023"/>
                <a:gd name="connsiteX8" fmla="*/ 876300 w 2085975"/>
                <a:gd name="connsiteY8" fmla="*/ 1978023 h 1978023"/>
                <a:gd name="connsiteX9" fmla="*/ 806450 w 2085975"/>
                <a:gd name="connsiteY9" fmla="*/ 1730375 h 1978023"/>
                <a:gd name="connsiteX10" fmla="*/ 635000 w 2085975"/>
                <a:gd name="connsiteY10" fmla="*/ 1606548 h 1978023"/>
                <a:gd name="connsiteX11" fmla="*/ 298450 w 2085975"/>
                <a:gd name="connsiteY11" fmla="*/ 1650998 h 1978023"/>
                <a:gd name="connsiteX12" fmla="*/ 41275 w 2085975"/>
                <a:gd name="connsiteY12" fmla="*/ 1501774 h 1978023"/>
                <a:gd name="connsiteX13" fmla="*/ 53975 w 2085975"/>
                <a:gd name="connsiteY13" fmla="*/ 1352549 h 1978023"/>
                <a:gd name="connsiteX14" fmla="*/ 76200 w 2085975"/>
                <a:gd name="connsiteY14" fmla="*/ 1231900 h 1978023"/>
                <a:gd name="connsiteX15" fmla="*/ 25400 w 2085975"/>
                <a:gd name="connsiteY15" fmla="*/ 771525 h 1978023"/>
                <a:gd name="connsiteX16" fmla="*/ 0 w 2085975"/>
                <a:gd name="connsiteY16" fmla="*/ 717550 h 1978023"/>
                <a:gd name="connsiteX17" fmla="*/ 41275 w 2085975"/>
                <a:gd name="connsiteY17" fmla="*/ 47625 h 1978023"/>
                <a:gd name="connsiteX18" fmla="*/ 177800 w 2085975"/>
                <a:gd name="connsiteY18" fmla="*/ 60325 h 1978023"/>
                <a:gd name="connsiteX19" fmla="*/ 838200 w 2085975"/>
                <a:gd name="connsiteY19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714500 w 2085975"/>
                <a:gd name="connsiteY2" fmla="*/ 457198 h 1978023"/>
                <a:gd name="connsiteX3" fmla="*/ 1762125 w 2085975"/>
                <a:gd name="connsiteY3" fmla="*/ 628648 h 1978023"/>
                <a:gd name="connsiteX4" fmla="*/ 2085975 w 2085975"/>
                <a:gd name="connsiteY4" fmla="*/ 790573 h 1978023"/>
                <a:gd name="connsiteX5" fmla="*/ 2066925 w 2085975"/>
                <a:gd name="connsiteY5" fmla="*/ 917573 h 1978023"/>
                <a:gd name="connsiteX6" fmla="*/ 2060575 w 2085975"/>
                <a:gd name="connsiteY6" fmla="*/ 1377948 h 1978023"/>
                <a:gd name="connsiteX7" fmla="*/ 2085975 w 2085975"/>
                <a:gd name="connsiteY7" fmla="*/ 1431923 h 1978023"/>
                <a:gd name="connsiteX8" fmla="*/ 876300 w 2085975"/>
                <a:gd name="connsiteY8" fmla="*/ 1978023 h 1978023"/>
                <a:gd name="connsiteX9" fmla="*/ 806450 w 2085975"/>
                <a:gd name="connsiteY9" fmla="*/ 1730375 h 1978023"/>
                <a:gd name="connsiteX10" fmla="*/ 635000 w 2085975"/>
                <a:gd name="connsiteY10" fmla="*/ 1606548 h 1978023"/>
                <a:gd name="connsiteX11" fmla="*/ 298450 w 2085975"/>
                <a:gd name="connsiteY11" fmla="*/ 1650998 h 1978023"/>
                <a:gd name="connsiteX12" fmla="*/ 41275 w 2085975"/>
                <a:gd name="connsiteY12" fmla="*/ 1501774 h 1978023"/>
                <a:gd name="connsiteX13" fmla="*/ 53975 w 2085975"/>
                <a:gd name="connsiteY13" fmla="*/ 1352549 h 1978023"/>
                <a:gd name="connsiteX14" fmla="*/ 76200 w 2085975"/>
                <a:gd name="connsiteY14" fmla="*/ 1231900 h 1978023"/>
                <a:gd name="connsiteX15" fmla="*/ 25400 w 2085975"/>
                <a:gd name="connsiteY15" fmla="*/ 771525 h 1978023"/>
                <a:gd name="connsiteX16" fmla="*/ 0 w 2085975"/>
                <a:gd name="connsiteY16" fmla="*/ 717550 h 1978023"/>
                <a:gd name="connsiteX17" fmla="*/ 41275 w 2085975"/>
                <a:gd name="connsiteY17" fmla="*/ 47625 h 1978023"/>
                <a:gd name="connsiteX18" fmla="*/ 177800 w 2085975"/>
                <a:gd name="connsiteY18" fmla="*/ 60325 h 1978023"/>
                <a:gd name="connsiteX19" fmla="*/ 838200 w 2085975"/>
                <a:gd name="connsiteY19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533525 w 2085975"/>
                <a:gd name="connsiteY2" fmla="*/ 444498 h 1978023"/>
                <a:gd name="connsiteX3" fmla="*/ 1714500 w 2085975"/>
                <a:gd name="connsiteY3" fmla="*/ 457198 h 1978023"/>
                <a:gd name="connsiteX4" fmla="*/ 1762125 w 2085975"/>
                <a:gd name="connsiteY4" fmla="*/ 628648 h 1978023"/>
                <a:gd name="connsiteX5" fmla="*/ 2085975 w 2085975"/>
                <a:gd name="connsiteY5" fmla="*/ 790573 h 1978023"/>
                <a:gd name="connsiteX6" fmla="*/ 2066925 w 2085975"/>
                <a:gd name="connsiteY6" fmla="*/ 917573 h 1978023"/>
                <a:gd name="connsiteX7" fmla="*/ 2060575 w 2085975"/>
                <a:gd name="connsiteY7" fmla="*/ 1377948 h 1978023"/>
                <a:gd name="connsiteX8" fmla="*/ 2085975 w 2085975"/>
                <a:gd name="connsiteY8" fmla="*/ 1431923 h 1978023"/>
                <a:gd name="connsiteX9" fmla="*/ 876300 w 2085975"/>
                <a:gd name="connsiteY9" fmla="*/ 1978023 h 1978023"/>
                <a:gd name="connsiteX10" fmla="*/ 806450 w 2085975"/>
                <a:gd name="connsiteY10" fmla="*/ 1730375 h 1978023"/>
                <a:gd name="connsiteX11" fmla="*/ 635000 w 2085975"/>
                <a:gd name="connsiteY11" fmla="*/ 1606548 h 1978023"/>
                <a:gd name="connsiteX12" fmla="*/ 298450 w 2085975"/>
                <a:gd name="connsiteY12" fmla="*/ 1650998 h 1978023"/>
                <a:gd name="connsiteX13" fmla="*/ 41275 w 2085975"/>
                <a:gd name="connsiteY13" fmla="*/ 1501774 h 1978023"/>
                <a:gd name="connsiteX14" fmla="*/ 53975 w 2085975"/>
                <a:gd name="connsiteY14" fmla="*/ 1352549 h 1978023"/>
                <a:gd name="connsiteX15" fmla="*/ 76200 w 2085975"/>
                <a:gd name="connsiteY15" fmla="*/ 1231900 h 1978023"/>
                <a:gd name="connsiteX16" fmla="*/ 25400 w 2085975"/>
                <a:gd name="connsiteY16" fmla="*/ 771525 h 1978023"/>
                <a:gd name="connsiteX17" fmla="*/ 0 w 2085975"/>
                <a:gd name="connsiteY17" fmla="*/ 717550 h 1978023"/>
                <a:gd name="connsiteX18" fmla="*/ 41275 w 2085975"/>
                <a:gd name="connsiteY18" fmla="*/ 47625 h 1978023"/>
                <a:gd name="connsiteX19" fmla="*/ 177800 w 2085975"/>
                <a:gd name="connsiteY19" fmla="*/ 60325 h 1978023"/>
                <a:gd name="connsiteX20" fmla="*/ 838200 w 2085975"/>
                <a:gd name="connsiteY20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660525 w 2085975"/>
                <a:gd name="connsiteY2" fmla="*/ 349248 h 1978023"/>
                <a:gd name="connsiteX3" fmla="*/ 1714500 w 2085975"/>
                <a:gd name="connsiteY3" fmla="*/ 457198 h 1978023"/>
                <a:gd name="connsiteX4" fmla="*/ 1762125 w 2085975"/>
                <a:gd name="connsiteY4" fmla="*/ 628648 h 1978023"/>
                <a:gd name="connsiteX5" fmla="*/ 2085975 w 2085975"/>
                <a:gd name="connsiteY5" fmla="*/ 790573 h 1978023"/>
                <a:gd name="connsiteX6" fmla="*/ 2066925 w 2085975"/>
                <a:gd name="connsiteY6" fmla="*/ 917573 h 1978023"/>
                <a:gd name="connsiteX7" fmla="*/ 2060575 w 2085975"/>
                <a:gd name="connsiteY7" fmla="*/ 1377948 h 1978023"/>
                <a:gd name="connsiteX8" fmla="*/ 2085975 w 2085975"/>
                <a:gd name="connsiteY8" fmla="*/ 1431923 h 1978023"/>
                <a:gd name="connsiteX9" fmla="*/ 876300 w 2085975"/>
                <a:gd name="connsiteY9" fmla="*/ 1978023 h 1978023"/>
                <a:gd name="connsiteX10" fmla="*/ 806450 w 2085975"/>
                <a:gd name="connsiteY10" fmla="*/ 1730375 h 1978023"/>
                <a:gd name="connsiteX11" fmla="*/ 635000 w 2085975"/>
                <a:gd name="connsiteY11" fmla="*/ 1606548 h 1978023"/>
                <a:gd name="connsiteX12" fmla="*/ 298450 w 2085975"/>
                <a:gd name="connsiteY12" fmla="*/ 1650998 h 1978023"/>
                <a:gd name="connsiteX13" fmla="*/ 41275 w 2085975"/>
                <a:gd name="connsiteY13" fmla="*/ 1501774 h 1978023"/>
                <a:gd name="connsiteX14" fmla="*/ 53975 w 2085975"/>
                <a:gd name="connsiteY14" fmla="*/ 1352549 h 1978023"/>
                <a:gd name="connsiteX15" fmla="*/ 76200 w 2085975"/>
                <a:gd name="connsiteY15" fmla="*/ 1231900 h 1978023"/>
                <a:gd name="connsiteX16" fmla="*/ 25400 w 2085975"/>
                <a:gd name="connsiteY16" fmla="*/ 771525 h 1978023"/>
                <a:gd name="connsiteX17" fmla="*/ 0 w 2085975"/>
                <a:gd name="connsiteY17" fmla="*/ 717550 h 1978023"/>
                <a:gd name="connsiteX18" fmla="*/ 41275 w 2085975"/>
                <a:gd name="connsiteY18" fmla="*/ 47625 h 1978023"/>
                <a:gd name="connsiteX19" fmla="*/ 177800 w 2085975"/>
                <a:gd name="connsiteY19" fmla="*/ 60325 h 1978023"/>
                <a:gd name="connsiteX20" fmla="*/ 838200 w 2085975"/>
                <a:gd name="connsiteY20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352550 w 2085975"/>
                <a:gd name="connsiteY2" fmla="*/ 368298 h 1978023"/>
                <a:gd name="connsiteX3" fmla="*/ 1660525 w 2085975"/>
                <a:gd name="connsiteY3" fmla="*/ 349248 h 1978023"/>
                <a:gd name="connsiteX4" fmla="*/ 1714500 w 2085975"/>
                <a:gd name="connsiteY4" fmla="*/ 457198 h 1978023"/>
                <a:gd name="connsiteX5" fmla="*/ 1762125 w 2085975"/>
                <a:gd name="connsiteY5" fmla="*/ 628648 h 1978023"/>
                <a:gd name="connsiteX6" fmla="*/ 2085975 w 2085975"/>
                <a:gd name="connsiteY6" fmla="*/ 790573 h 1978023"/>
                <a:gd name="connsiteX7" fmla="*/ 2066925 w 2085975"/>
                <a:gd name="connsiteY7" fmla="*/ 917573 h 1978023"/>
                <a:gd name="connsiteX8" fmla="*/ 2060575 w 2085975"/>
                <a:gd name="connsiteY8" fmla="*/ 1377948 h 1978023"/>
                <a:gd name="connsiteX9" fmla="*/ 2085975 w 2085975"/>
                <a:gd name="connsiteY9" fmla="*/ 1431923 h 1978023"/>
                <a:gd name="connsiteX10" fmla="*/ 876300 w 2085975"/>
                <a:gd name="connsiteY10" fmla="*/ 1978023 h 1978023"/>
                <a:gd name="connsiteX11" fmla="*/ 806450 w 2085975"/>
                <a:gd name="connsiteY11" fmla="*/ 1730375 h 1978023"/>
                <a:gd name="connsiteX12" fmla="*/ 635000 w 2085975"/>
                <a:gd name="connsiteY12" fmla="*/ 1606548 h 1978023"/>
                <a:gd name="connsiteX13" fmla="*/ 298450 w 2085975"/>
                <a:gd name="connsiteY13" fmla="*/ 1650998 h 1978023"/>
                <a:gd name="connsiteX14" fmla="*/ 41275 w 2085975"/>
                <a:gd name="connsiteY14" fmla="*/ 1501774 h 1978023"/>
                <a:gd name="connsiteX15" fmla="*/ 53975 w 2085975"/>
                <a:gd name="connsiteY15" fmla="*/ 1352549 h 1978023"/>
                <a:gd name="connsiteX16" fmla="*/ 76200 w 2085975"/>
                <a:gd name="connsiteY16" fmla="*/ 1231900 h 1978023"/>
                <a:gd name="connsiteX17" fmla="*/ 25400 w 2085975"/>
                <a:gd name="connsiteY17" fmla="*/ 771525 h 1978023"/>
                <a:gd name="connsiteX18" fmla="*/ 0 w 2085975"/>
                <a:gd name="connsiteY18" fmla="*/ 717550 h 1978023"/>
                <a:gd name="connsiteX19" fmla="*/ 41275 w 2085975"/>
                <a:gd name="connsiteY19" fmla="*/ 47625 h 1978023"/>
                <a:gd name="connsiteX20" fmla="*/ 177800 w 2085975"/>
                <a:gd name="connsiteY20" fmla="*/ 60325 h 1978023"/>
                <a:gd name="connsiteX21" fmla="*/ 838200 w 2085975"/>
                <a:gd name="connsiteY21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435100 w 2085975"/>
                <a:gd name="connsiteY2" fmla="*/ 384173 h 1978023"/>
                <a:gd name="connsiteX3" fmla="*/ 1660525 w 2085975"/>
                <a:gd name="connsiteY3" fmla="*/ 349248 h 1978023"/>
                <a:gd name="connsiteX4" fmla="*/ 1714500 w 2085975"/>
                <a:gd name="connsiteY4" fmla="*/ 457198 h 1978023"/>
                <a:gd name="connsiteX5" fmla="*/ 1762125 w 2085975"/>
                <a:gd name="connsiteY5" fmla="*/ 628648 h 1978023"/>
                <a:gd name="connsiteX6" fmla="*/ 2085975 w 2085975"/>
                <a:gd name="connsiteY6" fmla="*/ 790573 h 1978023"/>
                <a:gd name="connsiteX7" fmla="*/ 2066925 w 2085975"/>
                <a:gd name="connsiteY7" fmla="*/ 917573 h 1978023"/>
                <a:gd name="connsiteX8" fmla="*/ 2060575 w 2085975"/>
                <a:gd name="connsiteY8" fmla="*/ 1377948 h 1978023"/>
                <a:gd name="connsiteX9" fmla="*/ 2085975 w 2085975"/>
                <a:gd name="connsiteY9" fmla="*/ 1431923 h 1978023"/>
                <a:gd name="connsiteX10" fmla="*/ 876300 w 2085975"/>
                <a:gd name="connsiteY10" fmla="*/ 1978023 h 1978023"/>
                <a:gd name="connsiteX11" fmla="*/ 806450 w 2085975"/>
                <a:gd name="connsiteY11" fmla="*/ 1730375 h 1978023"/>
                <a:gd name="connsiteX12" fmla="*/ 635000 w 2085975"/>
                <a:gd name="connsiteY12" fmla="*/ 1606548 h 1978023"/>
                <a:gd name="connsiteX13" fmla="*/ 298450 w 2085975"/>
                <a:gd name="connsiteY13" fmla="*/ 1650998 h 1978023"/>
                <a:gd name="connsiteX14" fmla="*/ 41275 w 2085975"/>
                <a:gd name="connsiteY14" fmla="*/ 1501774 h 1978023"/>
                <a:gd name="connsiteX15" fmla="*/ 53975 w 2085975"/>
                <a:gd name="connsiteY15" fmla="*/ 1352549 h 1978023"/>
                <a:gd name="connsiteX16" fmla="*/ 76200 w 2085975"/>
                <a:gd name="connsiteY16" fmla="*/ 1231900 h 1978023"/>
                <a:gd name="connsiteX17" fmla="*/ 25400 w 2085975"/>
                <a:gd name="connsiteY17" fmla="*/ 771525 h 1978023"/>
                <a:gd name="connsiteX18" fmla="*/ 0 w 2085975"/>
                <a:gd name="connsiteY18" fmla="*/ 717550 h 1978023"/>
                <a:gd name="connsiteX19" fmla="*/ 41275 w 2085975"/>
                <a:gd name="connsiteY19" fmla="*/ 47625 h 1978023"/>
                <a:gd name="connsiteX20" fmla="*/ 177800 w 2085975"/>
                <a:gd name="connsiteY20" fmla="*/ 60325 h 1978023"/>
                <a:gd name="connsiteX21" fmla="*/ 838200 w 2085975"/>
                <a:gd name="connsiteY21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323975 w 2085975"/>
                <a:gd name="connsiteY2" fmla="*/ 384173 h 1978023"/>
                <a:gd name="connsiteX3" fmla="*/ 1435100 w 2085975"/>
                <a:gd name="connsiteY3" fmla="*/ 384173 h 1978023"/>
                <a:gd name="connsiteX4" fmla="*/ 1660525 w 2085975"/>
                <a:gd name="connsiteY4" fmla="*/ 349248 h 1978023"/>
                <a:gd name="connsiteX5" fmla="*/ 1714500 w 2085975"/>
                <a:gd name="connsiteY5" fmla="*/ 457198 h 1978023"/>
                <a:gd name="connsiteX6" fmla="*/ 1762125 w 2085975"/>
                <a:gd name="connsiteY6" fmla="*/ 628648 h 1978023"/>
                <a:gd name="connsiteX7" fmla="*/ 2085975 w 2085975"/>
                <a:gd name="connsiteY7" fmla="*/ 790573 h 1978023"/>
                <a:gd name="connsiteX8" fmla="*/ 2066925 w 2085975"/>
                <a:gd name="connsiteY8" fmla="*/ 917573 h 1978023"/>
                <a:gd name="connsiteX9" fmla="*/ 2060575 w 2085975"/>
                <a:gd name="connsiteY9" fmla="*/ 1377948 h 1978023"/>
                <a:gd name="connsiteX10" fmla="*/ 2085975 w 2085975"/>
                <a:gd name="connsiteY10" fmla="*/ 1431923 h 1978023"/>
                <a:gd name="connsiteX11" fmla="*/ 876300 w 2085975"/>
                <a:gd name="connsiteY11" fmla="*/ 1978023 h 1978023"/>
                <a:gd name="connsiteX12" fmla="*/ 806450 w 2085975"/>
                <a:gd name="connsiteY12" fmla="*/ 1730375 h 1978023"/>
                <a:gd name="connsiteX13" fmla="*/ 635000 w 2085975"/>
                <a:gd name="connsiteY13" fmla="*/ 1606548 h 1978023"/>
                <a:gd name="connsiteX14" fmla="*/ 298450 w 2085975"/>
                <a:gd name="connsiteY14" fmla="*/ 1650998 h 1978023"/>
                <a:gd name="connsiteX15" fmla="*/ 41275 w 2085975"/>
                <a:gd name="connsiteY15" fmla="*/ 1501774 h 1978023"/>
                <a:gd name="connsiteX16" fmla="*/ 53975 w 2085975"/>
                <a:gd name="connsiteY16" fmla="*/ 1352549 h 1978023"/>
                <a:gd name="connsiteX17" fmla="*/ 76200 w 2085975"/>
                <a:gd name="connsiteY17" fmla="*/ 1231900 h 1978023"/>
                <a:gd name="connsiteX18" fmla="*/ 25400 w 2085975"/>
                <a:gd name="connsiteY18" fmla="*/ 771525 h 1978023"/>
                <a:gd name="connsiteX19" fmla="*/ 0 w 2085975"/>
                <a:gd name="connsiteY19" fmla="*/ 717550 h 1978023"/>
                <a:gd name="connsiteX20" fmla="*/ 41275 w 2085975"/>
                <a:gd name="connsiteY20" fmla="*/ 47625 h 1978023"/>
                <a:gd name="connsiteX21" fmla="*/ 177800 w 2085975"/>
                <a:gd name="connsiteY21" fmla="*/ 60325 h 1978023"/>
                <a:gd name="connsiteX22" fmla="*/ 838200 w 2085975"/>
                <a:gd name="connsiteY22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371600 w 2085975"/>
                <a:gd name="connsiteY2" fmla="*/ 317498 h 1978023"/>
                <a:gd name="connsiteX3" fmla="*/ 1435100 w 2085975"/>
                <a:gd name="connsiteY3" fmla="*/ 384173 h 1978023"/>
                <a:gd name="connsiteX4" fmla="*/ 1660525 w 2085975"/>
                <a:gd name="connsiteY4" fmla="*/ 349248 h 1978023"/>
                <a:gd name="connsiteX5" fmla="*/ 1714500 w 2085975"/>
                <a:gd name="connsiteY5" fmla="*/ 457198 h 1978023"/>
                <a:gd name="connsiteX6" fmla="*/ 1762125 w 2085975"/>
                <a:gd name="connsiteY6" fmla="*/ 628648 h 1978023"/>
                <a:gd name="connsiteX7" fmla="*/ 2085975 w 2085975"/>
                <a:gd name="connsiteY7" fmla="*/ 790573 h 1978023"/>
                <a:gd name="connsiteX8" fmla="*/ 2066925 w 2085975"/>
                <a:gd name="connsiteY8" fmla="*/ 917573 h 1978023"/>
                <a:gd name="connsiteX9" fmla="*/ 2060575 w 2085975"/>
                <a:gd name="connsiteY9" fmla="*/ 1377948 h 1978023"/>
                <a:gd name="connsiteX10" fmla="*/ 2085975 w 2085975"/>
                <a:gd name="connsiteY10" fmla="*/ 1431923 h 1978023"/>
                <a:gd name="connsiteX11" fmla="*/ 876300 w 2085975"/>
                <a:gd name="connsiteY11" fmla="*/ 1978023 h 1978023"/>
                <a:gd name="connsiteX12" fmla="*/ 806450 w 2085975"/>
                <a:gd name="connsiteY12" fmla="*/ 1730375 h 1978023"/>
                <a:gd name="connsiteX13" fmla="*/ 635000 w 2085975"/>
                <a:gd name="connsiteY13" fmla="*/ 1606548 h 1978023"/>
                <a:gd name="connsiteX14" fmla="*/ 298450 w 2085975"/>
                <a:gd name="connsiteY14" fmla="*/ 1650998 h 1978023"/>
                <a:gd name="connsiteX15" fmla="*/ 41275 w 2085975"/>
                <a:gd name="connsiteY15" fmla="*/ 1501774 h 1978023"/>
                <a:gd name="connsiteX16" fmla="*/ 53975 w 2085975"/>
                <a:gd name="connsiteY16" fmla="*/ 1352549 h 1978023"/>
                <a:gd name="connsiteX17" fmla="*/ 76200 w 2085975"/>
                <a:gd name="connsiteY17" fmla="*/ 1231900 h 1978023"/>
                <a:gd name="connsiteX18" fmla="*/ 25400 w 2085975"/>
                <a:gd name="connsiteY18" fmla="*/ 771525 h 1978023"/>
                <a:gd name="connsiteX19" fmla="*/ 0 w 2085975"/>
                <a:gd name="connsiteY19" fmla="*/ 717550 h 1978023"/>
                <a:gd name="connsiteX20" fmla="*/ 41275 w 2085975"/>
                <a:gd name="connsiteY20" fmla="*/ 47625 h 1978023"/>
                <a:gd name="connsiteX21" fmla="*/ 177800 w 2085975"/>
                <a:gd name="connsiteY21" fmla="*/ 60325 h 1978023"/>
                <a:gd name="connsiteX22" fmla="*/ 838200 w 2085975"/>
                <a:gd name="connsiteY22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323975 w 2085975"/>
                <a:gd name="connsiteY2" fmla="*/ 387348 h 1978023"/>
                <a:gd name="connsiteX3" fmla="*/ 1435100 w 2085975"/>
                <a:gd name="connsiteY3" fmla="*/ 384173 h 1978023"/>
                <a:gd name="connsiteX4" fmla="*/ 1660525 w 2085975"/>
                <a:gd name="connsiteY4" fmla="*/ 349248 h 1978023"/>
                <a:gd name="connsiteX5" fmla="*/ 1714500 w 2085975"/>
                <a:gd name="connsiteY5" fmla="*/ 457198 h 1978023"/>
                <a:gd name="connsiteX6" fmla="*/ 1762125 w 2085975"/>
                <a:gd name="connsiteY6" fmla="*/ 628648 h 1978023"/>
                <a:gd name="connsiteX7" fmla="*/ 2085975 w 2085975"/>
                <a:gd name="connsiteY7" fmla="*/ 790573 h 1978023"/>
                <a:gd name="connsiteX8" fmla="*/ 2066925 w 2085975"/>
                <a:gd name="connsiteY8" fmla="*/ 917573 h 1978023"/>
                <a:gd name="connsiteX9" fmla="*/ 2060575 w 2085975"/>
                <a:gd name="connsiteY9" fmla="*/ 1377948 h 1978023"/>
                <a:gd name="connsiteX10" fmla="*/ 2085975 w 2085975"/>
                <a:gd name="connsiteY10" fmla="*/ 1431923 h 1978023"/>
                <a:gd name="connsiteX11" fmla="*/ 876300 w 2085975"/>
                <a:gd name="connsiteY11" fmla="*/ 1978023 h 1978023"/>
                <a:gd name="connsiteX12" fmla="*/ 806450 w 2085975"/>
                <a:gd name="connsiteY12" fmla="*/ 1730375 h 1978023"/>
                <a:gd name="connsiteX13" fmla="*/ 635000 w 2085975"/>
                <a:gd name="connsiteY13" fmla="*/ 1606548 h 1978023"/>
                <a:gd name="connsiteX14" fmla="*/ 298450 w 2085975"/>
                <a:gd name="connsiteY14" fmla="*/ 1650998 h 1978023"/>
                <a:gd name="connsiteX15" fmla="*/ 41275 w 2085975"/>
                <a:gd name="connsiteY15" fmla="*/ 1501774 h 1978023"/>
                <a:gd name="connsiteX16" fmla="*/ 53975 w 2085975"/>
                <a:gd name="connsiteY16" fmla="*/ 1352549 h 1978023"/>
                <a:gd name="connsiteX17" fmla="*/ 76200 w 2085975"/>
                <a:gd name="connsiteY17" fmla="*/ 1231900 h 1978023"/>
                <a:gd name="connsiteX18" fmla="*/ 25400 w 2085975"/>
                <a:gd name="connsiteY18" fmla="*/ 771525 h 1978023"/>
                <a:gd name="connsiteX19" fmla="*/ 0 w 2085975"/>
                <a:gd name="connsiteY19" fmla="*/ 717550 h 1978023"/>
                <a:gd name="connsiteX20" fmla="*/ 41275 w 2085975"/>
                <a:gd name="connsiteY20" fmla="*/ 47625 h 1978023"/>
                <a:gd name="connsiteX21" fmla="*/ 177800 w 2085975"/>
                <a:gd name="connsiteY21" fmla="*/ 60325 h 1978023"/>
                <a:gd name="connsiteX22" fmla="*/ 838200 w 2085975"/>
                <a:gd name="connsiteY22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111250 w 2085975"/>
                <a:gd name="connsiteY2" fmla="*/ 384173 h 1978023"/>
                <a:gd name="connsiteX3" fmla="*/ 1323975 w 2085975"/>
                <a:gd name="connsiteY3" fmla="*/ 387348 h 1978023"/>
                <a:gd name="connsiteX4" fmla="*/ 1435100 w 2085975"/>
                <a:gd name="connsiteY4" fmla="*/ 384173 h 1978023"/>
                <a:gd name="connsiteX5" fmla="*/ 1660525 w 2085975"/>
                <a:gd name="connsiteY5" fmla="*/ 349248 h 1978023"/>
                <a:gd name="connsiteX6" fmla="*/ 1714500 w 2085975"/>
                <a:gd name="connsiteY6" fmla="*/ 457198 h 1978023"/>
                <a:gd name="connsiteX7" fmla="*/ 1762125 w 2085975"/>
                <a:gd name="connsiteY7" fmla="*/ 628648 h 1978023"/>
                <a:gd name="connsiteX8" fmla="*/ 2085975 w 2085975"/>
                <a:gd name="connsiteY8" fmla="*/ 790573 h 1978023"/>
                <a:gd name="connsiteX9" fmla="*/ 2066925 w 2085975"/>
                <a:gd name="connsiteY9" fmla="*/ 917573 h 1978023"/>
                <a:gd name="connsiteX10" fmla="*/ 2060575 w 2085975"/>
                <a:gd name="connsiteY10" fmla="*/ 1377948 h 1978023"/>
                <a:gd name="connsiteX11" fmla="*/ 2085975 w 2085975"/>
                <a:gd name="connsiteY11" fmla="*/ 1431923 h 1978023"/>
                <a:gd name="connsiteX12" fmla="*/ 876300 w 2085975"/>
                <a:gd name="connsiteY12" fmla="*/ 1978023 h 1978023"/>
                <a:gd name="connsiteX13" fmla="*/ 806450 w 2085975"/>
                <a:gd name="connsiteY13" fmla="*/ 1730375 h 1978023"/>
                <a:gd name="connsiteX14" fmla="*/ 635000 w 2085975"/>
                <a:gd name="connsiteY14" fmla="*/ 1606548 h 1978023"/>
                <a:gd name="connsiteX15" fmla="*/ 298450 w 2085975"/>
                <a:gd name="connsiteY15" fmla="*/ 1650998 h 1978023"/>
                <a:gd name="connsiteX16" fmla="*/ 41275 w 2085975"/>
                <a:gd name="connsiteY16" fmla="*/ 1501774 h 1978023"/>
                <a:gd name="connsiteX17" fmla="*/ 53975 w 2085975"/>
                <a:gd name="connsiteY17" fmla="*/ 1352549 h 1978023"/>
                <a:gd name="connsiteX18" fmla="*/ 76200 w 2085975"/>
                <a:gd name="connsiteY18" fmla="*/ 1231900 h 1978023"/>
                <a:gd name="connsiteX19" fmla="*/ 25400 w 2085975"/>
                <a:gd name="connsiteY19" fmla="*/ 771525 h 1978023"/>
                <a:gd name="connsiteX20" fmla="*/ 0 w 2085975"/>
                <a:gd name="connsiteY20" fmla="*/ 717550 h 1978023"/>
                <a:gd name="connsiteX21" fmla="*/ 41275 w 2085975"/>
                <a:gd name="connsiteY21" fmla="*/ 47625 h 1978023"/>
                <a:gd name="connsiteX22" fmla="*/ 177800 w 2085975"/>
                <a:gd name="connsiteY22" fmla="*/ 60325 h 1978023"/>
                <a:gd name="connsiteX23" fmla="*/ 838200 w 2085975"/>
                <a:gd name="connsiteY23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206500 w 2085975"/>
                <a:gd name="connsiteY2" fmla="*/ 352423 h 1978023"/>
                <a:gd name="connsiteX3" fmla="*/ 1323975 w 2085975"/>
                <a:gd name="connsiteY3" fmla="*/ 387348 h 1978023"/>
                <a:gd name="connsiteX4" fmla="*/ 1435100 w 2085975"/>
                <a:gd name="connsiteY4" fmla="*/ 384173 h 1978023"/>
                <a:gd name="connsiteX5" fmla="*/ 1660525 w 2085975"/>
                <a:gd name="connsiteY5" fmla="*/ 349248 h 1978023"/>
                <a:gd name="connsiteX6" fmla="*/ 1714500 w 2085975"/>
                <a:gd name="connsiteY6" fmla="*/ 457198 h 1978023"/>
                <a:gd name="connsiteX7" fmla="*/ 1762125 w 2085975"/>
                <a:gd name="connsiteY7" fmla="*/ 628648 h 1978023"/>
                <a:gd name="connsiteX8" fmla="*/ 2085975 w 2085975"/>
                <a:gd name="connsiteY8" fmla="*/ 790573 h 1978023"/>
                <a:gd name="connsiteX9" fmla="*/ 2066925 w 2085975"/>
                <a:gd name="connsiteY9" fmla="*/ 917573 h 1978023"/>
                <a:gd name="connsiteX10" fmla="*/ 2060575 w 2085975"/>
                <a:gd name="connsiteY10" fmla="*/ 1377948 h 1978023"/>
                <a:gd name="connsiteX11" fmla="*/ 2085975 w 2085975"/>
                <a:gd name="connsiteY11" fmla="*/ 1431923 h 1978023"/>
                <a:gd name="connsiteX12" fmla="*/ 876300 w 2085975"/>
                <a:gd name="connsiteY12" fmla="*/ 1978023 h 1978023"/>
                <a:gd name="connsiteX13" fmla="*/ 806450 w 2085975"/>
                <a:gd name="connsiteY13" fmla="*/ 1730375 h 1978023"/>
                <a:gd name="connsiteX14" fmla="*/ 635000 w 2085975"/>
                <a:gd name="connsiteY14" fmla="*/ 1606548 h 1978023"/>
                <a:gd name="connsiteX15" fmla="*/ 298450 w 2085975"/>
                <a:gd name="connsiteY15" fmla="*/ 1650998 h 1978023"/>
                <a:gd name="connsiteX16" fmla="*/ 41275 w 2085975"/>
                <a:gd name="connsiteY16" fmla="*/ 1501774 h 1978023"/>
                <a:gd name="connsiteX17" fmla="*/ 53975 w 2085975"/>
                <a:gd name="connsiteY17" fmla="*/ 1352549 h 1978023"/>
                <a:gd name="connsiteX18" fmla="*/ 76200 w 2085975"/>
                <a:gd name="connsiteY18" fmla="*/ 1231900 h 1978023"/>
                <a:gd name="connsiteX19" fmla="*/ 25400 w 2085975"/>
                <a:gd name="connsiteY19" fmla="*/ 771525 h 1978023"/>
                <a:gd name="connsiteX20" fmla="*/ 0 w 2085975"/>
                <a:gd name="connsiteY20" fmla="*/ 717550 h 1978023"/>
                <a:gd name="connsiteX21" fmla="*/ 41275 w 2085975"/>
                <a:gd name="connsiteY21" fmla="*/ 47625 h 1978023"/>
                <a:gd name="connsiteX22" fmla="*/ 177800 w 2085975"/>
                <a:gd name="connsiteY22" fmla="*/ 60325 h 1978023"/>
                <a:gd name="connsiteX23" fmla="*/ 838200 w 2085975"/>
                <a:gd name="connsiteY23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057275 w 2085975"/>
                <a:gd name="connsiteY2" fmla="*/ 371473 h 1978023"/>
                <a:gd name="connsiteX3" fmla="*/ 1206500 w 2085975"/>
                <a:gd name="connsiteY3" fmla="*/ 352423 h 1978023"/>
                <a:gd name="connsiteX4" fmla="*/ 1323975 w 2085975"/>
                <a:gd name="connsiteY4" fmla="*/ 387348 h 1978023"/>
                <a:gd name="connsiteX5" fmla="*/ 1435100 w 2085975"/>
                <a:gd name="connsiteY5" fmla="*/ 384173 h 1978023"/>
                <a:gd name="connsiteX6" fmla="*/ 1660525 w 2085975"/>
                <a:gd name="connsiteY6" fmla="*/ 349248 h 1978023"/>
                <a:gd name="connsiteX7" fmla="*/ 1714500 w 2085975"/>
                <a:gd name="connsiteY7" fmla="*/ 457198 h 1978023"/>
                <a:gd name="connsiteX8" fmla="*/ 1762125 w 2085975"/>
                <a:gd name="connsiteY8" fmla="*/ 628648 h 1978023"/>
                <a:gd name="connsiteX9" fmla="*/ 2085975 w 2085975"/>
                <a:gd name="connsiteY9" fmla="*/ 790573 h 1978023"/>
                <a:gd name="connsiteX10" fmla="*/ 2066925 w 2085975"/>
                <a:gd name="connsiteY10" fmla="*/ 917573 h 1978023"/>
                <a:gd name="connsiteX11" fmla="*/ 2060575 w 2085975"/>
                <a:gd name="connsiteY11" fmla="*/ 1377948 h 1978023"/>
                <a:gd name="connsiteX12" fmla="*/ 2085975 w 2085975"/>
                <a:gd name="connsiteY12" fmla="*/ 1431923 h 1978023"/>
                <a:gd name="connsiteX13" fmla="*/ 876300 w 2085975"/>
                <a:gd name="connsiteY13" fmla="*/ 1978023 h 1978023"/>
                <a:gd name="connsiteX14" fmla="*/ 806450 w 2085975"/>
                <a:gd name="connsiteY14" fmla="*/ 1730375 h 1978023"/>
                <a:gd name="connsiteX15" fmla="*/ 635000 w 2085975"/>
                <a:gd name="connsiteY15" fmla="*/ 1606548 h 1978023"/>
                <a:gd name="connsiteX16" fmla="*/ 298450 w 2085975"/>
                <a:gd name="connsiteY16" fmla="*/ 1650998 h 1978023"/>
                <a:gd name="connsiteX17" fmla="*/ 41275 w 2085975"/>
                <a:gd name="connsiteY17" fmla="*/ 1501774 h 1978023"/>
                <a:gd name="connsiteX18" fmla="*/ 53975 w 2085975"/>
                <a:gd name="connsiteY18" fmla="*/ 1352549 h 1978023"/>
                <a:gd name="connsiteX19" fmla="*/ 76200 w 2085975"/>
                <a:gd name="connsiteY19" fmla="*/ 1231900 h 1978023"/>
                <a:gd name="connsiteX20" fmla="*/ 25400 w 2085975"/>
                <a:gd name="connsiteY20" fmla="*/ 771525 h 1978023"/>
                <a:gd name="connsiteX21" fmla="*/ 0 w 2085975"/>
                <a:gd name="connsiteY21" fmla="*/ 717550 h 1978023"/>
                <a:gd name="connsiteX22" fmla="*/ 41275 w 2085975"/>
                <a:gd name="connsiteY22" fmla="*/ 47625 h 1978023"/>
                <a:gd name="connsiteX23" fmla="*/ 177800 w 2085975"/>
                <a:gd name="connsiteY23" fmla="*/ 60325 h 1978023"/>
                <a:gd name="connsiteX24" fmla="*/ 838200 w 2085975"/>
                <a:gd name="connsiteY24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143000 w 2085975"/>
                <a:gd name="connsiteY2" fmla="*/ 342898 h 1978023"/>
                <a:gd name="connsiteX3" fmla="*/ 1206500 w 2085975"/>
                <a:gd name="connsiteY3" fmla="*/ 352423 h 1978023"/>
                <a:gd name="connsiteX4" fmla="*/ 1323975 w 2085975"/>
                <a:gd name="connsiteY4" fmla="*/ 387348 h 1978023"/>
                <a:gd name="connsiteX5" fmla="*/ 1435100 w 2085975"/>
                <a:gd name="connsiteY5" fmla="*/ 384173 h 1978023"/>
                <a:gd name="connsiteX6" fmla="*/ 1660525 w 2085975"/>
                <a:gd name="connsiteY6" fmla="*/ 349248 h 1978023"/>
                <a:gd name="connsiteX7" fmla="*/ 1714500 w 2085975"/>
                <a:gd name="connsiteY7" fmla="*/ 457198 h 1978023"/>
                <a:gd name="connsiteX8" fmla="*/ 1762125 w 2085975"/>
                <a:gd name="connsiteY8" fmla="*/ 628648 h 1978023"/>
                <a:gd name="connsiteX9" fmla="*/ 2085975 w 2085975"/>
                <a:gd name="connsiteY9" fmla="*/ 790573 h 1978023"/>
                <a:gd name="connsiteX10" fmla="*/ 2066925 w 2085975"/>
                <a:gd name="connsiteY10" fmla="*/ 917573 h 1978023"/>
                <a:gd name="connsiteX11" fmla="*/ 2060575 w 2085975"/>
                <a:gd name="connsiteY11" fmla="*/ 1377948 h 1978023"/>
                <a:gd name="connsiteX12" fmla="*/ 2085975 w 2085975"/>
                <a:gd name="connsiteY12" fmla="*/ 1431923 h 1978023"/>
                <a:gd name="connsiteX13" fmla="*/ 876300 w 2085975"/>
                <a:gd name="connsiteY13" fmla="*/ 1978023 h 1978023"/>
                <a:gd name="connsiteX14" fmla="*/ 806450 w 2085975"/>
                <a:gd name="connsiteY14" fmla="*/ 1730375 h 1978023"/>
                <a:gd name="connsiteX15" fmla="*/ 635000 w 2085975"/>
                <a:gd name="connsiteY15" fmla="*/ 1606548 h 1978023"/>
                <a:gd name="connsiteX16" fmla="*/ 298450 w 2085975"/>
                <a:gd name="connsiteY16" fmla="*/ 1650998 h 1978023"/>
                <a:gd name="connsiteX17" fmla="*/ 41275 w 2085975"/>
                <a:gd name="connsiteY17" fmla="*/ 1501774 h 1978023"/>
                <a:gd name="connsiteX18" fmla="*/ 53975 w 2085975"/>
                <a:gd name="connsiteY18" fmla="*/ 1352549 h 1978023"/>
                <a:gd name="connsiteX19" fmla="*/ 76200 w 2085975"/>
                <a:gd name="connsiteY19" fmla="*/ 1231900 h 1978023"/>
                <a:gd name="connsiteX20" fmla="*/ 25400 w 2085975"/>
                <a:gd name="connsiteY20" fmla="*/ 771525 h 1978023"/>
                <a:gd name="connsiteX21" fmla="*/ 0 w 2085975"/>
                <a:gd name="connsiteY21" fmla="*/ 717550 h 1978023"/>
                <a:gd name="connsiteX22" fmla="*/ 41275 w 2085975"/>
                <a:gd name="connsiteY22" fmla="*/ 47625 h 1978023"/>
                <a:gd name="connsiteX23" fmla="*/ 177800 w 2085975"/>
                <a:gd name="connsiteY23" fmla="*/ 60325 h 1978023"/>
                <a:gd name="connsiteX24" fmla="*/ 838200 w 2085975"/>
                <a:gd name="connsiteY24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984250 w 2085975"/>
                <a:gd name="connsiteY2" fmla="*/ 365123 h 1978023"/>
                <a:gd name="connsiteX3" fmla="*/ 1143000 w 2085975"/>
                <a:gd name="connsiteY3" fmla="*/ 342898 h 1978023"/>
                <a:gd name="connsiteX4" fmla="*/ 1206500 w 2085975"/>
                <a:gd name="connsiteY4" fmla="*/ 352423 h 1978023"/>
                <a:gd name="connsiteX5" fmla="*/ 1323975 w 2085975"/>
                <a:gd name="connsiteY5" fmla="*/ 387348 h 1978023"/>
                <a:gd name="connsiteX6" fmla="*/ 1435100 w 2085975"/>
                <a:gd name="connsiteY6" fmla="*/ 384173 h 1978023"/>
                <a:gd name="connsiteX7" fmla="*/ 1660525 w 2085975"/>
                <a:gd name="connsiteY7" fmla="*/ 349248 h 1978023"/>
                <a:gd name="connsiteX8" fmla="*/ 1714500 w 2085975"/>
                <a:gd name="connsiteY8" fmla="*/ 457198 h 1978023"/>
                <a:gd name="connsiteX9" fmla="*/ 1762125 w 2085975"/>
                <a:gd name="connsiteY9" fmla="*/ 628648 h 1978023"/>
                <a:gd name="connsiteX10" fmla="*/ 2085975 w 2085975"/>
                <a:gd name="connsiteY10" fmla="*/ 790573 h 1978023"/>
                <a:gd name="connsiteX11" fmla="*/ 2066925 w 2085975"/>
                <a:gd name="connsiteY11" fmla="*/ 917573 h 1978023"/>
                <a:gd name="connsiteX12" fmla="*/ 2060575 w 2085975"/>
                <a:gd name="connsiteY12" fmla="*/ 1377948 h 1978023"/>
                <a:gd name="connsiteX13" fmla="*/ 2085975 w 2085975"/>
                <a:gd name="connsiteY13" fmla="*/ 1431923 h 1978023"/>
                <a:gd name="connsiteX14" fmla="*/ 876300 w 2085975"/>
                <a:gd name="connsiteY14" fmla="*/ 1978023 h 1978023"/>
                <a:gd name="connsiteX15" fmla="*/ 806450 w 2085975"/>
                <a:gd name="connsiteY15" fmla="*/ 1730375 h 1978023"/>
                <a:gd name="connsiteX16" fmla="*/ 635000 w 2085975"/>
                <a:gd name="connsiteY16" fmla="*/ 1606548 h 1978023"/>
                <a:gd name="connsiteX17" fmla="*/ 298450 w 2085975"/>
                <a:gd name="connsiteY17" fmla="*/ 1650998 h 1978023"/>
                <a:gd name="connsiteX18" fmla="*/ 41275 w 2085975"/>
                <a:gd name="connsiteY18" fmla="*/ 1501774 h 1978023"/>
                <a:gd name="connsiteX19" fmla="*/ 53975 w 2085975"/>
                <a:gd name="connsiteY19" fmla="*/ 1352549 h 1978023"/>
                <a:gd name="connsiteX20" fmla="*/ 76200 w 2085975"/>
                <a:gd name="connsiteY20" fmla="*/ 1231900 h 1978023"/>
                <a:gd name="connsiteX21" fmla="*/ 25400 w 2085975"/>
                <a:gd name="connsiteY21" fmla="*/ 771525 h 1978023"/>
                <a:gd name="connsiteX22" fmla="*/ 0 w 2085975"/>
                <a:gd name="connsiteY22" fmla="*/ 717550 h 1978023"/>
                <a:gd name="connsiteX23" fmla="*/ 41275 w 2085975"/>
                <a:gd name="connsiteY23" fmla="*/ 47625 h 1978023"/>
                <a:gd name="connsiteX24" fmla="*/ 177800 w 2085975"/>
                <a:gd name="connsiteY24" fmla="*/ 60325 h 1978023"/>
                <a:gd name="connsiteX25" fmla="*/ 838200 w 2085975"/>
                <a:gd name="connsiteY25" fmla="*/ 0 h 1978023"/>
                <a:gd name="connsiteX0" fmla="*/ 838200 w 2085975"/>
                <a:gd name="connsiteY0" fmla="*/ 0 h 1978023"/>
                <a:gd name="connsiteX1" fmla="*/ 901700 w 2085975"/>
                <a:gd name="connsiteY1" fmla="*/ 384175 h 1978023"/>
                <a:gd name="connsiteX2" fmla="*/ 1012825 w 2085975"/>
                <a:gd name="connsiteY2" fmla="*/ 323848 h 1978023"/>
                <a:gd name="connsiteX3" fmla="*/ 1143000 w 2085975"/>
                <a:gd name="connsiteY3" fmla="*/ 342898 h 1978023"/>
                <a:gd name="connsiteX4" fmla="*/ 1206500 w 2085975"/>
                <a:gd name="connsiteY4" fmla="*/ 352423 h 1978023"/>
                <a:gd name="connsiteX5" fmla="*/ 1323975 w 2085975"/>
                <a:gd name="connsiteY5" fmla="*/ 387348 h 1978023"/>
                <a:gd name="connsiteX6" fmla="*/ 1435100 w 2085975"/>
                <a:gd name="connsiteY6" fmla="*/ 384173 h 1978023"/>
                <a:gd name="connsiteX7" fmla="*/ 1660525 w 2085975"/>
                <a:gd name="connsiteY7" fmla="*/ 349248 h 1978023"/>
                <a:gd name="connsiteX8" fmla="*/ 1714500 w 2085975"/>
                <a:gd name="connsiteY8" fmla="*/ 457198 h 1978023"/>
                <a:gd name="connsiteX9" fmla="*/ 1762125 w 2085975"/>
                <a:gd name="connsiteY9" fmla="*/ 628648 h 1978023"/>
                <a:gd name="connsiteX10" fmla="*/ 2085975 w 2085975"/>
                <a:gd name="connsiteY10" fmla="*/ 790573 h 1978023"/>
                <a:gd name="connsiteX11" fmla="*/ 2066925 w 2085975"/>
                <a:gd name="connsiteY11" fmla="*/ 917573 h 1978023"/>
                <a:gd name="connsiteX12" fmla="*/ 2060575 w 2085975"/>
                <a:gd name="connsiteY12" fmla="*/ 1377948 h 1978023"/>
                <a:gd name="connsiteX13" fmla="*/ 2085975 w 2085975"/>
                <a:gd name="connsiteY13" fmla="*/ 1431923 h 1978023"/>
                <a:gd name="connsiteX14" fmla="*/ 876300 w 2085975"/>
                <a:gd name="connsiteY14" fmla="*/ 1978023 h 1978023"/>
                <a:gd name="connsiteX15" fmla="*/ 806450 w 2085975"/>
                <a:gd name="connsiteY15" fmla="*/ 1730375 h 1978023"/>
                <a:gd name="connsiteX16" fmla="*/ 635000 w 2085975"/>
                <a:gd name="connsiteY16" fmla="*/ 1606548 h 1978023"/>
                <a:gd name="connsiteX17" fmla="*/ 298450 w 2085975"/>
                <a:gd name="connsiteY17" fmla="*/ 1650998 h 1978023"/>
                <a:gd name="connsiteX18" fmla="*/ 41275 w 2085975"/>
                <a:gd name="connsiteY18" fmla="*/ 1501774 h 1978023"/>
                <a:gd name="connsiteX19" fmla="*/ 53975 w 2085975"/>
                <a:gd name="connsiteY19" fmla="*/ 1352549 h 1978023"/>
                <a:gd name="connsiteX20" fmla="*/ 76200 w 2085975"/>
                <a:gd name="connsiteY20" fmla="*/ 1231900 h 1978023"/>
                <a:gd name="connsiteX21" fmla="*/ 25400 w 2085975"/>
                <a:gd name="connsiteY21" fmla="*/ 771525 h 1978023"/>
                <a:gd name="connsiteX22" fmla="*/ 0 w 2085975"/>
                <a:gd name="connsiteY22" fmla="*/ 717550 h 1978023"/>
                <a:gd name="connsiteX23" fmla="*/ 41275 w 2085975"/>
                <a:gd name="connsiteY23" fmla="*/ 47625 h 1978023"/>
                <a:gd name="connsiteX24" fmla="*/ 177800 w 2085975"/>
                <a:gd name="connsiteY24" fmla="*/ 60325 h 1978023"/>
                <a:gd name="connsiteX25" fmla="*/ 838200 w 2085975"/>
                <a:gd name="connsiteY25" fmla="*/ 0 h 1978023"/>
                <a:gd name="connsiteX0" fmla="*/ 838200 w 2085975"/>
                <a:gd name="connsiteY0" fmla="*/ 0 h 1978023"/>
                <a:gd name="connsiteX1" fmla="*/ 885825 w 2085975"/>
                <a:gd name="connsiteY1" fmla="*/ 320675 h 1978023"/>
                <a:gd name="connsiteX2" fmla="*/ 1012825 w 2085975"/>
                <a:gd name="connsiteY2" fmla="*/ 323848 h 1978023"/>
                <a:gd name="connsiteX3" fmla="*/ 1143000 w 2085975"/>
                <a:gd name="connsiteY3" fmla="*/ 342898 h 1978023"/>
                <a:gd name="connsiteX4" fmla="*/ 1206500 w 2085975"/>
                <a:gd name="connsiteY4" fmla="*/ 352423 h 1978023"/>
                <a:gd name="connsiteX5" fmla="*/ 1323975 w 2085975"/>
                <a:gd name="connsiteY5" fmla="*/ 387348 h 1978023"/>
                <a:gd name="connsiteX6" fmla="*/ 1435100 w 2085975"/>
                <a:gd name="connsiteY6" fmla="*/ 384173 h 1978023"/>
                <a:gd name="connsiteX7" fmla="*/ 1660525 w 2085975"/>
                <a:gd name="connsiteY7" fmla="*/ 349248 h 1978023"/>
                <a:gd name="connsiteX8" fmla="*/ 1714500 w 2085975"/>
                <a:gd name="connsiteY8" fmla="*/ 457198 h 1978023"/>
                <a:gd name="connsiteX9" fmla="*/ 1762125 w 2085975"/>
                <a:gd name="connsiteY9" fmla="*/ 628648 h 1978023"/>
                <a:gd name="connsiteX10" fmla="*/ 2085975 w 2085975"/>
                <a:gd name="connsiteY10" fmla="*/ 790573 h 1978023"/>
                <a:gd name="connsiteX11" fmla="*/ 2066925 w 2085975"/>
                <a:gd name="connsiteY11" fmla="*/ 917573 h 1978023"/>
                <a:gd name="connsiteX12" fmla="*/ 2060575 w 2085975"/>
                <a:gd name="connsiteY12" fmla="*/ 1377948 h 1978023"/>
                <a:gd name="connsiteX13" fmla="*/ 2085975 w 2085975"/>
                <a:gd name="connsiteY13" fmla="*/ 1431923 h 1978023"/>
                <a:gd name="connsiteX14" fmla="*/ 876300 w 2085975"/>
                <a:gd name="connsiteY14" fmla="*/ 1978023 h 1978023"/>
                <a:gd name="connsiteX15" fmla="*/ 806450 w 2085975"/>
                <a:gd name="connsiteY15" fmla="*/ 1730375 h 1978023"/>
                <a:gd name="connsiteX16" fmla="*/ 635000 w 2085975"/>
                <a:gd name="connsiteY16" fmla="*/ 1606548 h 1978023"/>
                <a:gd name="connsiteX17" fmla="*/ 298450 w 2085975"/>
                <a:gd name="connsiteY17" fmla="*/ 1650998 h 1978023"/>
                <a:gd name="connsiteX18" fmla="*/ 41275 w 2085975"/>
                <a:gd name="connsiteY18" fmla="*/ 1501774 h 1978023"/>
                <a:gd name="connsiteX19" fmla="*/ 53975 w 2085975"/>
                <a:gd name="connsiteY19" fmla="*/ 1352549 h 1978023"/>
                <a:gd name="connsiteX20" fmla="*/ 76200 w 2085975"/>
                <a:gd name="connsiteY20" fmla="*/ 1231900 h 1978023"/>
                <a:gd name="connsiteX21" fmla="*/ 25400 w 2085975"/>
                <a:gd name="connsiteY21" fmla="*/ 771525 h 1978023"/>
                <a:gd name="connsiteX22" fmla="*/ 0 w 2085975"/>
                <a:gd name="connsiteY22" fmla="*/ 717550 h 1978023"/>
                <a:gd name="connsiteX23" fmla="*/ 41275 w 2085975"/>
                <a:gd name="connsiteY23" fmla="*/ 47625 h 1978023"/>
                <a:gd name="connsiteX24" fmla="*/ 177800 w 2085975"/>
                <a:gd name="connsiteY24" fmla="*/ 60325 h 1978023"/>
                <a:gd name="connsiteX25" fmla="*/ 838200 w 2085975"/>
                <a:gd name="connsiteY25" fmla="*/ 0 h 19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85975" h="1978023">
                  <a:moveTo>
                    <a:pt x="838200" y="0"/>
                  </a:moveTo>
                  <a:lnTo>
                    <a:pt x="885825" y="320675"/>
                  </a:lnTo>
                  <a:lnTo>
                    <a:pt x="1012825" y="323848"/>
                  </a:lnTo>
                  <a:lnTo>
                    <a:pt x="1143000" y="342898"/>
                  </a:lnTo>
                  <a:lnTo>
                    <a:pt x="1206500" y="352423"/>
                  </a:lnTo>
                  <a:lnTo>
                    <a:pt x="1323975" y="387348"/>
                  </a:lnTo>
                  <a:lnTo>
                    <a:pt x="1435100" y="384173"/>
                  </a:lnTo>
                  <a:lnTo>
                    <a:pt x="1660525" y="349248"/>
                  </a:lnTo>
                  <a:lnTo>
                    <a:pt x="1714500" y="457198"/>
                  </a:lnTo>
                  <a:lnTo>
                    <a:pt x="1762125" y="628648"/>
                  </a:lnTo>
                  <a:lnTo>
                    <a:pt x="2085975" y="790573"/>
                  </a:lnTo>
                  <a:lnTo>
                    <a:pt x="2066925" y="917573"/>
                  </a:lnTo>
                  <a:cubicBezTo>
                    <a:pt x="2064808" y="1071031"/>
                    <a:pt x="2062692" y="1224490"/>
                    <a:pt x="2060575" y="1377948"/>
                  </a:cubicBezTo>
                  <a:lnTo>
                    <a:pt x="2085975" y="1431923"/>
                  </a:lnTo>
                  <a:lnTo>
                    <a:pt x="876300" y="1978023"/>
                  </a:lnTo>
                  <a:lnTo>
                    <a:pt x="806450" y="1730375"/>
                  </a:lnTo>
                  <a:lnTo>
                    <a:pt x="635000" y="1606548"/>
                  </a:lnTo>
                  <a:lnTo>
                    <a:pt x="298450" y="1650998"/>
                  </a:lnTo>
                  <a:lnTo>
                    <a:pt x="41275" y="1501774"/>
                  </a:lnTo>
                  <a:lnTo>
                    <a:pt x="53975" y="1352549"/>
                  </a:lnTo>
                  <a:lnTo>
                    <a:pt x="76200" y="1231900"/>
                  </a:lnTo>
                  <a:lnTo>
                    <a:pt x="25400" y="771525"/>
                  </a:lnTo>
                  <a:lnTo>
                    <a:pt x="0" y="717550"/>
                  </a:lnTo>
                  <a:lnTo>
                    <a:pt x="41275" y="47625"/>
                  </a:lnTo>
                  <a:lnTo>
                    <a:pt x="177800" y="60325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AE78D6">
                <a:alpha val="15000"/>
              </a:srgbClr>
            </a:solidFill>
            <a:ln w="19050">
              <a:solidFill>
                <a:srgbClr val="AE78D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99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ark Acce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F0180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447</Words>
  <Application>Microsoft Macintosh PowerPoint</Application>
  <PresentationFormat>On-screen Show (4:3)</PresentationFormat>
  <Paragraphs>72</Paragraphs>
  <Slides>21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Operational Contingency and Resiliency Steve McMahon Manager | Safety Performance and Analysis Group</vt:lpstr>
      <vt:lpstr>ZAU SVC NOTAM</vt:lpstr>
      <vt:lpstr>PowerPoint Presentation</vt:lpstr>
      <vt:lpstr>Event Management</vt:lpstr>
      <vt:lpstr>PowerPoint Presentation</vt:lpstr>
      <vt:lpstr>September 26, 2014</vt:lpstr>
      <vt:lpstr>September 26, 2014</vt:lpstr>
      <vt:lpstr>PowerPoint Presentation</vt:lpstr>
      <vt:lpstr>PowerPoint Presentation</vt:lpstr>
      <vt:lpstr>October 13, 2014</vt:lpstr>
      <vt:lpstr>October 13, 2014</vt:lpstr>
      <vt:lpstr>After-Event Safety Analysis</vt:lpstr>
      <vt:lpstr>Preliminary After-Event Safety Analysis</vt:lpstr>
      <vt:lpstr>Preliminary After-Event Safety Analysis</vt:lpstr>
      <vt:lpstr>Preliminary Quantitative RAE Risk</vt:lpstr>
      <vt:lpstr>Preliminary Qualitative Effects</vt:lpstr>
      <vt:lpstr>Preliminary After-Event Safety Analysis</vt:lpstr>
      <vt:lpstr>Lessons Learned</vt:lpstr>
      <vt:lpstr>Lessons Learned</vt:lpstr>
      <vt:lpstr>Lessons Learned</vt:lpstr>
      <vt:lpstr>Operational Contingency and Resiliency Steve McMahon Manager | Safety Performance and Analysis Group</vt:lpstr>
    </vt:vector>
  </TitlesOfParts>
  <Company>2_w_SP2_MLF_X16-17410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McMahon, Steve (FAA)</dc:creator>
  <cp:lastModifiedBy>Steve McMahon</cp:lastModifiedBy>
  <cp:revision>86</cp:revision>
  <dcterms:created xsi:type="dcterms:W3CDTF">2011-11-15T21:36:17Z</dcterms:created>
  <dcterms:modified xsi:type="dcterms:W3CDTF">2015-06-01T11:48:26Z</dcterms:modified>
</cp:coreProperties>
</file>