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95" r:id="rId2"/>
    <p:sldId id="264" r:id="rId3"/>
    <p:sldId id="274" r:id="rId4"/>
    <p:sldId id="269" r:id="rId5"/>
    <p:sldId id="297" r:id="rId6"/>
    <p:sldId id="291" r:id="rId7"/>
    <p:sldId id="292" r:id="rId8"/>
    <p:sldId id="293" r:id="rId9"/>
    <p:sldId id="294" r:id="rId10"/>
    <p:sldId id="288" r:id="rId11"/>
    <p:sldId id="290" r:id="rId12"/>
    <p:sldId id="284" r:id="rId13"/>
    <p:sldId id="276" r:id="rId14"/>
    <p:sldId id="281" r:id="rId15"/>
    <p:sldId id="298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4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44B"/>
    <a:srgbClr val="AE78D6"/>
    <a:srgbClr val="CCD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4" autoAdjust="0"/>
    <p:restoredTop sz="85158" autoAdjust="0"/>
  </p:normalViewPr>
  <p:slideViewPr>
    <p:cSldViewPr snapToGrid="0" snapToObjects="1">
      <p:cViewPr varScale="1">
        <p:scale>
          <a:sx n="60" d="100"/>
          <a:sy n="60" d="100"/>
        </p:scale>
        <p:origin x="-1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262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3BDBE1-C22D-4A68-9CA3-E58A021D151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44C679-EF96-4FD3-9393-35B11B1C9A7B}">
      <dgm:prSet phldrT="[Text]"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2BFA4F73-EB1A-4267-B10F-1C4789BD32A1}" type="parTrans" cxnId="{C67A1A4A-F156-48F4-A348-5AE87D025743}">
      <dgm:prSet/>
      <dgm:spPr/>
      <dgm:t>
        <a:bodyPr/>
        <a:lstStyle/>
        <a:p>
          <a:endParaRPr lang="en-US"/>
        </a:p>
      </dgm:t>
    </dgm:pt>
    <dgm:pt modelId="{B00BBF53-4A4A-4613-B1BD-C0B10846995F}" type="sibTrans" cxnId="{C67A1A4A-F156-48F4-A348-5AE87D025743}">
      <dgm:prSet/>
      <dgm:spPr/>
      <dgm:t>
        <a:bodyPr/>
        <a:lstStyle/>
        <a:p>
          <a:endParaRPr lang="en-US"/>
        </a:p>
      </dgm:t>
    </dgm:pt>
    <dgm:pt modelId="{1CCF3A20-336D-47A3-BF55-2D104BA55A90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An incident characterized by ample time and/or distance to avoid a collision.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BE14716A-3F6B-44F4-A8FA-A313C63E59F3}" type="parTrans" cxnId="{968B839C-41D0-4EAC-8B71-5F2A0A86F361}">
      <dgm:prSet/>
      <dgm:spPr/>
      <dgm:t>
        <a:bodyPr/>
        <a:lstStyle/>
        <a:p>
          <a:endParaRPr lang="en-US"/>
        </a:p>
      </dgm:t>
    </dgm:pt>
    <dgm:pt modelId="{B3632A9B-6930-4B70-A630-BCF322C4F393}" type="sibTrans" cxnId="{968B839C-41D0-4EAC-8B71-5F2A0A86F361}">
      <dgm:prSet/>
      <dgm:spPr/>
      <dgm:t>
        <a:bodyPr/>
        <a:lstStyle/>
        <a:p>
          <a:endParaRPr lang="en-US"/>
        </a:p>
      </dgm:t>
    </dgm:pt>
    <dgm:pt modelId="{88D0DB8A-2A29-4EA4-A98E-81D2906AE287}">
      <dgm:prSet phldrT="[Text]"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48DCAFE8-654D-47F4-9001-5738F13E89B1}" type="parTrans" cxnId="{AE963CA0-EBF5-41BC-BA81-B6683BC70176}">
      <dgm:prSet/>
      <dgm:spPr/>
      <dgm:t>
        <a:bodyPr/>
        <a:lstStyle/>
        <a:p>
          <a:endParaRPr lang="en-US"/>
        </a:p>
      </dgm:t>
    </dgm:pt>
    <dgm:pt modelId="{082B2212-4373-4C28-BC82-51CC412F2EBE}" type="sibTrans" cxnId="{AE963CA0-EBF5-41BC-BA81-B6683BC70176}">
      <dgm:prSet/>
      <dgm:spPr/>
      <dgm:t>
        <a:bodyPr/>
        <a:lstStyle/>
        <a:p>
          <a:endParaRPr lang="en-US"/>
        </a:p>
      </dgm:t>
    </dgm:pt>
    <dgm:pt modelId="{22A4B2F4-0225-4855-842F-BA5A710E52DB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An incident in which separation decreased and there is a significant potential for collision, which may result in a time critical corrective/evasive response to avoid a collision.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6C1D45B8-9B90-4164-9670-FA567B851286}" type="parTrans" cxnId="{CAACF18F-829D-4334-AF09-F4ACF4A16D05}">
      <dgm:prSet/>
      <dgm:spPr/>
      <dgm:t>
        <a:bodyPr/>
        <a:lstStyle/>
        <a:p>
          <a:endParaRPr lang="en-US"/>
        </a:p>
      </dgm:t>
    </dgm:pt>
    <dgm:pt modelId="{E6B75F71-3A42-4FF6-BAB2-727047069D91}" type="sibTrans" cxnId="{CAACF18F-829D-4334-AF09-F4ACF4A16D05}">
      <dgm:prSet/>
      <dgm:spPr/>
      <dgm:t>
        <a:bodyPr/>
        <a:lstStyle/>
        <a:p>
          <a:endParaRPr lang="en-US"/>
        </a:p>
      </dgm:t>
    </dgm:pt>
    <dgm:pt modelId="{5BFE09BA-94A9-4270-A28C-4ADF448C7267}">
      <dgm:prSet phldrT="[Text]"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B678A0B1-2C91-4D15-9D11-E8FFD2082364}" type="parTrans" cxnId="{3358BD06-9DFD-47ED-9883-FD50E473EAED}">
      <dgm:prSet/>
      <dgm:spPr/>
      <dgm:t>
        <a:bodyPr/>
        <a:lstStyle/>
        <a:p>
          <a:endParaRPr lang="en-US"/>
        </a:p>
      </dgm:t>
    </dgm:pt>
    <dgm:pt modelId="{514CAE22-9594-4947-9432-2B0329D9BEC6}" type="sibTrans" cxnId="{3358BD06-9DFD-47ED-9883-FD50E473EAED}">
      <dgm:prSet/>
      <dgm:spPr/>
      <dgm:t>
        <a:bodyPr/>
        <a:lstStyle/>
        <a:p>
          <a:endParaRPr lang="en-US"/>
        </a:p>
      </dgm:t>
    </dgm:pt>
    <dgm:pt modelId="{A627FC3B-3F90-4541-871B-DBE3F1FBD73F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 serious incident in which a collision was narrowly avoided.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DAE08253-C259-48C3-830B-FCEB2D27B784}" type="parTrans" cxnId="{65935D95-CCFC-429F-8ACA-53C8C660EED5}">
      <dgm:prSet/>
      <dgm:spPr/>
      <dgm:t>
        <a:bodyPr/>
        <a:lstStyle/>
        <a:p>
          <a:endParaRPr lang="en-US"/>
        </a:p>
      </dgm:t>
    </dgm:pt>
    <dgm:pt modelId="{F67E6684-1E1C-49FE-A3CC-F95ADB88FC12}" type="sibTrans" cxnId="{65935D95-CCFC-429F-8ACA-53C8C660EED5}">
      <dgm:prSet/>
      <dgm:spPr/>
      <dgm:t>
        <a:bodyPr/>
        <a:lstStyle/>
        <a:p>
          <a:endParaRPr lang="en-US"/>
        </a:p>
      </dgm:t>
    </dgm:pt>
    <dgm:pt modelId="{D3DE6FBD-6D43-4BDD-8898-8B4CA77E333C}" type="pres">
      <dgm:prSet presAssocID="{5A3BDBE1-C22D-4A68-9CA3-E58A021D151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86E25E-2791-4277-9F7A-DA2F980AD00B}" type="pres">
      <dgm:prSet presAssocID="{5A3BDBE1-C22D-4A68-9CA3-E58A021D151D}" presName="cycle" presStyleCnt="0"/>
      <dgm:spPr/>
    </dgm:pt>
    <dgm:pt modelId="{396A030E-C630-4230-90B3-EE2295005DCB}" type="pres">
      <dgm:prSet presAssocID="{5A3BDBE1-C22D-4A68-9CA3-E58A021D151D}" presName="centerShape" presStyleCnt="0"/>
      <dgm:spPr/>
    </dgm:pt>
    <dgm:pt modelId="{3BA43154-B309-48F2-B4CB-66100FE2E93C}" type="pres">
      <dgm:prSet presAssocID="{5A3BDBE1-C22D-4A68-9CA3-E58A021D151D}" presName="connSite" presStyleLbl="node1" presStyleIdx="0" presStyleCnt="4"/>
      <dgm:spPr/>
    </dgm:pt>
    <dgm:pt modelId="{1522BD48-B447-4594-9BB4-3531357A455A}" type="pres">
      <dgm:prSet presAssocID="{5A3BDBE1-C22D-4A68-9CA3-E58A021D151D}" presName="visible" presStyleLbl="node1" presStyleIdx="0" presStyleCnt="4"/>
      <dgm:spPr>
        <a:solidFill>
          <a:schemeClr val="accent5"/>
        </a:solidFill>
      </dgm:spPr>
    </dgm:pt>
    <dgm:pt modelId="{DEF99412-CB71-474A-AACD-1B1EC28FCE61}" type="pres">
      <dgm:prSet presAssocID="{2BFA4F73-EB1A-4267-B10F-1C4789BD32A1}" presName="Name25" presStyleLbl="parChTrans1D1" presStyleIdx="0" presStyleCnt="3"/>
      <dgm:spPr/>
      <dgm:t>
        <a:bodyPr/>
        <a:lstStyle/>
        <a:p>
          <a:endParaRPr lang="en-US"/>
        </a:p>
      </dgm:t>
    </dgm:pt>
    <dgm:pt modelId="{94FCB34F-571E-42F1-AB3D-3D9A9BBC4705}" type="pres">
      <dgm:prSet presAssocID="{AB44C679-EF96-4FD3-9393-35B11B1C9A7B}" presName="node" presStyleCnt="0"/>
      <dgm:spPr/>
    </dgm:pt>
    <dgm:pt modelId="{7466FFBF-F604-491A-9039-954825A9F81A}" type="pres">
      <dgm:prSet presAssocID="{AB44C679-EF96-4FD3-9393-35B11B1C9A7B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F4658-5096-42C7-BFA3-9B788B3D269D}" type="pres">
      <dgm:prSet presAssocID="{AB44C679-EF96-4FD3-9393-35B11B1C9A7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53F70B-7125-4DE1-989F-9E3BA89FAB5F}" type="pres">
      <dgm:prSet presAssocID="{48DCAFE8-654D-47F4-9001-5738F13E89B1}" presName="Name25" presStyleLbl="parChTrans1D1" presStyleIdx="1" presStyleCnt="3"/>
      <dgm:spPr/>
      <dgm:t>
        <a:bodyPr/>
        <a:lstStyle/>
        <a:p>
          <a:endParaRPr lang="en-US"/>
        </a:p>
      </dgm:t>
    </dgm:pt>
    <dgm:pt modelId="{A6B50C82-8AE5-473E-A978-24939A5BEB28}" type="pres">
      <dgm:prSet presAssocID="{88D0DB8A-2A29-4EA4-A98E-81D2906AE287}" presName="node" presStyleCnt="0"/>
      <dgm:spPr/>
    </dgm:pt>
    <dgm:pt modelId="{AAF761D1-5D45-411D-96B5-4DCC0A38434B}" type="pres">
      <dgm:prSet presAssocID="{88D0DB8A-2A29-4EA4-A98E-81D2906AE28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AF4AEB-911B-45B5-80FD-9FE73567129B}" type="pres">
      <dgm:prSet presAssocID="{88D0DB8A-2A29-4EA4-A98E-81D2906AE28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B3BFA-B10A-4AFD-93DA-C487B4D85A7B}" type="pres">
      <dgm:prSet presAssocID="{B678A0B1-2C91-4D15-9D11-E8FFD2082364}" presName="Name25" presStyleLbl="parChTrans1D1" presStyleIdx="2" presStyleCnt="3"/>
      <dgm:spPr/>
      <dgm:t>
        <a:bodyPr/>
        <a:lstStyle/>
        <a:p>
          <a:endParaRPr lang="en-US"/>
        </a:p>
      </dgm:t>
    </dgm:pt>
    <dgm:pt modelId="{9E3EAB6B-4FEC-4CE2-9B0F-28B0B2351F10}" type="pres">
      <dgm:prSet presAssocID="{5BFE09BA-94A9-4270-A28C-4ADF448C7267}" presName="node" presStyleCnt="0"/>
      <dgm:spPr/>
    </dgm:pt>
    <dgm:pt modelId="{27C3B849-A014-413E-A634-671EF3506F48}" type="pres">
      <dgm:prSet presAssocID="{5BFE09BA-94A9-4270-A28C-4ADF448C726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7C5FF-833C-4272-B8A5-E87DDAB67F34}" type="pres">
      <dgm:prSet presAssocID="{5BFE09BA-94A9-4270-A28C-4ADF448C726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67C8A7-E897-4A1E-9042-7C0B1DB7F467}" type="presOf" srcId="{B678A0B1-2C91-4D15-9D11-E8FFD2082364}" destId="{8B9B3BFA-B10A-4AFD-93DA-C487B4D85A7B}" srcOrd="0" destOrd="0" presId="urn:microsoft.com/office/officeart/2005/8/layout/radial2"/>
    <dgm:cxn modelId="{C67A1A4A-F156-48F4-A348-5AE87D025743}" srcId="{5A3BDBE1-C22D-4A68-9CA3-E58A021D151D}" destId="{AB44C679-EF96-4FD3-9393-35B11B1C9A7B}" srcOrd="0" destOrd="0" parTransId="{2BFA4F73-EB1A-4267-B10F-1C4789BD32A1}" sibTransId="{B00BBF53-4A4A-4613-B1BD-C0B10846995F}"/>
    <dgm:cxn modelId="{65935D95-CCFC-429F-8ACA-53C8C660EED5}" srcId="{5BFE09BA-94A9-4270-A28C-4ADF448C7267}" destId="{A627FC3B-3F90-4541-871B-DBE3F1FBD73F}" srcOrd="0" destOrd="0" parTransId="{DAE08253-C259-48C3-830B-FCEB2D27B784}" sibTransId="{F67E6684-1E1C-49FE-A3CC-F95ADB88FC12}"/>
    <dgm:cxn modelId="{3358BD06-9DFD-47ED-9883-FD50E473EAED}" srcId="{5A3BDBE1-C22D-4A68-9CA3-E58A021D151D}" destId="{5BFE09BA-94A9-4270-A28C-4ADF448C7267}" srcOrd="2" destOrd="0" parTransId="{B678A0B1-2C91-4D15-9D11-E8FFD2082364}" sibTransId="{514CAE22-9594-4947-9432-2B0329D9BEC6}"/>
    <dgm:cxn modelId="{F328D517-F041-4CE5-A3BA-943BA232D772}" type="presOf" srcId="{5BFE09BA-94A9-4270-A28C-4ADF448C7267}" destId="{27C3B849-A014-413E-A634-671EF3506F48}" srcOrd="0" destOrd="0" presId="urn:microsoft.com/office/officeart/2005/8/layout/radial2"/>
    <dgm:cxn modelId="{7CF4054C-22B6-413A-B222-C9743898719D}" type="presOf" srcId="{5A3BDBE1-C22D-4A68-9CA3-E58A021D151D}" destId="{D3DE6FBD-6D43-4BDD-8898-8B4CA77E333C}" srcOrd="0" destOrd="0" presId="urn:microsoft.com/office/officeart/2005/8/layout/radial2"/>
    <dgm:cxn modelId="{6CA78E8F-7B4C-4B5E-9514-473822AF863F}" type="presOf" srcId="{48DCAFE8-654D-47F4-9001-5738F13E89B1}" destId="{2653F70B-7125-4DE1-989F-9E3BA89FAB5F}" srcOrd="0" destOrd="0" presId="urn:microsoft.com/office/officeart/2005/8/layout/radial2"/>
    <dgm:cxn modelId="{77D3E71C-8484-471B-8928-AA71BB762110}" type="presOf" srcId="{22A4B2F4-0225-4855-842F-BA5A710E52DB}" destId="{30AF4AEB-911B-45B5-80FD-9FE73567129B}" srcOrd="0" destOrd="0" presId="urn:microsoft.com/office/officeart/2005/8/layout/radial2"/>
    <dgm:cxn modelId="{3B7FECC8-C377-468A-B0F7-9D3C10F55100}" type="presOf" srcId="{A627FC3B-3F90-4541-871B-DBE3F1FBD73F}" destId="{C687C5FF-833C-4272-B8A5-E87DDAB67F34}" srcOrd="0" destOrd="0" presId="urn:microsoft.com/office/officeart/2005/8/layout/radial2"/>
    <dgm:cxn modelId="{AE963CA0-EBF5-41BC-BA81-B6683BC70176}" srcId="{5A3BDBE1-C22D-4A68-9CA3-E58A021D151D}" destId="{88D0DB8A-2A29-4EA4-A98E-81D2906AE287}" srcOrd="1" destOrd="0" parTransId="{48DCAFE8-654D-47F4-9001-5738F13E89B1}" sibTransId="{082B2212-4373-4C28-BC82-51CC412F2EBE}"/>
    <dgm:cxn modelId="{CAACF18F-829D-4334-AF09-F4ACF4A16D05}" srcId="{88D0DB8A-2A29-4EA4-A98E-81D2906AE287}" destId="{22A4B2F4-0225-4855-842F-BA5A710E52DB}" srcOrd="0" destOrd="0" parTransId="{6C1D45B8-9B90-4164-9670-FA567B851286}" sibTransId="{E6B75F71-3A42-4FF6-BAB2-727047069D91}"/>
    <dgm:cxn modelId="{968B839C-41D0-4EAC-8B71-5F2A0A86F361}" srcId="{AB44C679-EF96-4FD3-9393-35B11B1C9A7B}" destId="{1CCF3A20-336D-47A3-BF55-2D104BA55A90}" srcOrd="0" destOrd="0" parTransId="{BE14716A-3F6B-44F4-A8FA-A313C63E59F3}" sibTransId="{B3632A9B-6930-4B70-A630-BCF322C4F393}"/>
    <dgm:cxn modelId="{BB754246-15A9-4EE0-835D-7DF4645F84F1}" type="presOf" srcId="{2BFA4F73-EB1A-4267-B10F-1C4789BD32A1}" destId="{DEF99412-CB71-474A-AACD-1B1EC28FCE61}" srcOrd="0" destOrd="0" presId="urn:microsoft.com/office/officeart/2005/8/layout/radial2"/>
    <dgm:cxn modelId="{B9607CDA-4446-4584-89CE-A9F8B171A644}" type="presOf" srcId="{88D0DB8A-2A29-4EA4-A98E-81D2906AE287}" destId="{AAF761D1-5D45-411D-96B5-4DCC0A38434B}" srcOrd="0" destOrd="0" presId="urn:microsoft.com/office/officeart/2005/8/layout/radial2"/>
    <dgm:cxn modelId="{A869013C-D5C2-45ED-8F01-4666B52A9025}" type="presOf" srcId="{1CCF3A20-336D-47A3-BF55-2D104BA55A90}" destId="{0C5F4658-5096-42C7-BFA3-9B788B3D269D}" srcOrd="0" destOrd="0" presId="urn:microsoft.com/office/officeart/2005/8/layout/radial2"/>
    <dgm:cxn modelId="{3F3E4688-07E4-409D-B436-1DE848C78B66}" type="presOf" srcId="{AB44C679-EF96-4FD3-9393-35B11B1C9A7B}" destId="{7466FFBF-F604-491A-9039-954825A9F81A}" srcOrd="0" destOrd="0" presId="urn:microsoft.com/office/officeart/2005/8/layout/radial2"/>
    <dgm:cxn modelId="{C02AB606-368E-4907-B356-4DA11027240B}" type="presParOf" srcId="{D3DE6FBD-6D43-4BDD-8898-8B4CA77E333C}" destId="{5D86E25E-2791-4277-9F7A-DA2F980AD00B}" srcOrd="0" destOrd="0" presId="urn:microsoft.com/office/officeart/2005/8/layout/radial2"/>
    <dgm:cxn modelId="{750FA95D-1609-480C-BE07-42EC8DCF2E4E}" type="presParOf" srcId="{5D86E25E-2791-4277-9F7A-DA2F980AD00B}" destId="{396A030E-C630-4230-90B3-EE2295005DCB}" srcOrd="0" destOrd="0" presId="urn:microsoft.com/office/officeart/2005/8/layout/radial2"/>
    <dgm:cxn modelId="{7A4F706B-D8D0-4447-AE88-B6109006173F}" type="presParOf" srcId="{396A030E-C630-4230-90B3-EE2295005DCB}" destId="{3BA43154-B309-48F2-B4CB-66100FE2E93C}" srcOrd="0" destOrd="0" presId="urn:microsoft.com/office/officeart/2005/8/layout/radial2"/>
    <dgm:cxn modelId="{890A5822-45EC-46FC-AB40-378A3FB529D0}" type="presParOf" srcId="{396A030E-C630-4230-90B3-EE2295005DCB}" destId="{1522BD48-B447-4594-9BB4-3531357A455A}" srcOrd="1" destOrd="0" presId="urn:microsoft.com/office/officeart/2005/8/layout/radial2"/>
    <dgm:cxn modelId="{A8DEDB58-FDCB-433C-B225-106F6BBBB506}" type="presParOf" srcId="{5D86E25E-2791-4277-9F7A-DA2F980AD00B}" destId="{DEF99412-CB71-474A-AACD-1B1EC28FCE61}" srcOrd="1" destOrd="0" presId="urn:microsoft.com/office/officeart/2005/8/layout/radial2"/>
    <dgm:cxn modelId="{132AD0C3-F76D-40E0-9F0D-7270D31741C4}" type="presParOf" srcId="{5D86E25E-2791-4277-9F7A-DA2F980AD00B}" destId="{94FCB34F-571E-42F1-AB3D-3D9A9BBC4705}" srcOrd="2" destOrd="0" presId="urn:microsoft.com/office/officeart/2005/8/layout/radial2"/>
    <dgm:cxn modelId="{8912B624-49F8-4B63-9CE7-99A6E0D812ED}" type="presParOf" srcId="{94FCB34F-571E-42F1-AB3D-3D9A9BBC4705}" destId="{7466FFBF-F604-491A-9039-954825A9F81A}" srcOrd="0" destOrd="0" presId="urn:microsoft.com/office/officeart/2005/8/layout/radial2"/>
    <dgm:cxn modelId="{8353CE4A-3D19-4AFA-ABFA-4D254EEB1DE4}" type="presParOf" srcId="{94FCB34F-571E-42F1-AB3D-3D9A9BBC4705}" destId="{0C5F4658-5096-42C7-BFA3-9B788B3D269D}" srcOrd="1" destOrd="0" presId="urn:microsoft.com/office/officeart/2005/8/layout/radial2"/>
    <dgm:cxn modelId="{CB1208C0-D122-42E0-A047-BA82B3EA711B}" type="presParOf" srcId="{5D86E25E-2791-4277-9F7A-DA2F980AD00B}" destId="{2653F70B-7125-4DE1-989F-9E3BA89FAB5F}" srcOrd="3" destOrd="0" presId="urn:microsoft.com/office/officeart/2005/8/layout/radial2"/>
    <dgm:cxn modelId="{1AF349B2-3FD9-434F-9F58-8D0A432BB04A}" type="presParOf" srcId="{5D86E25E-2791-4277-9F7A-DA2F980AD00B}" destId="{A6B50C82-8AE5-473E-A978-24939A5BEB28}" srcOrd="4" destOrd="0" presId="urn:microsoft.com/office/officeart/2005/8/layout/radial2"/>
    <dgm:cxn modelId="{B35B82F4-D301-4F41-9957-DE1EF0D17739}" type="presParOf" srcId="{A6B50C82-8AE5-473E-A978-24939A5BEB28}" destId="{AAF761D1-5D45-411D-96B5-4DCC0A38434B}" srcOrd="0" destOrd="0" presId="urn:microsoft.com/office/officeart/2005/8/layout/radial2"/>
    <dgm:cxn modelId="{9FF23C64-283E-4C1E-9E11-293E999272AE}" type="presParOf" srcId="{A6B50C82-8AE5-473E-A978-24939A5BEB28}" destId="{30AF4AEB-911B-45B5-80FD-9FE73567129B}" srcOrd="1" destOrd="0" presId="urn:microsoft.com/office/officeart/2005/8/layout/radial2"/>
    <dgm:cxn modelId="{3126DD28-F706-4F01-B90E-7E229102BD4E}" type="presParOf" srcId="{5D86E25E-2791-4277-9F7A-DA2F980AD00B}" destId="{8B9B3BFA-B10A-4AFD-93DA-C487B4D85A7B}" srcOrd="5" destOrd="0" presId="urn:microsoft.com/office/officeart/2005/8/layout/radial2"/>
    <dgm:cxn modelId="{591E80C1-26C6-43D3-9C97-F8CCF9065596}" type="presParOf" srcId="{5D86E25E-2791-4277-9F7A-DA2F980AD00B}" destId="{9E3EAB6B-4FEC-4CE2-9B0F-28B0B2351F10}" srcOrd="6" destOrd="0" presId="urn:microsoft.com/office/officeart/2005/8/layout/radial2"/>
    <dgm:cxn modelId="{AAF2911A-9BE2-4883-9D0C-D95E686B3306}" type="presParOf" srcId="{9E3EAB6B-4FEC-4CE2-9B0F-28B0B2351F10}" destId="{27C3B849-A014-413E-A634-671EF3506F48}" srcOrd="0" destOrd="0" presId="urn:microsoft.com/office/officeart/2005/8/layout/radial2"/>
    <dgm:cxn modelId="{8D798481-4ABA-403D-A945-A22D95E91B94}" type="presParOf" srcId="{9E3EAB6B-4FEC-4CE2-9B0F-28B0B2351F10}" destId="{C687C5FF-833C-4272-B8A5-E87DDAB67F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3BDBE1-C22D-4A68-9CA3-E58A021D151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44C679-EF96-4FD3-9393-35B11B1C9A7B}">
      <dgm:prSet phldrT="[Text]"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2BFA4F73-EB1A-4267-B10F-1C4789BD32A1}" type="parTrans" cxnId="{C67A1A4A-F156-48F4-A348-5AE87D025743}">
      <dgm:prSet/>
      <dgm:spPr/>
      <dgm:t>
        <a:bodyPr/>
        <a:lstStyle/>
        <a:p>
          <a:endParaRPr lang="en-US"/>
        </a:p>
      </dgm:t>
    </dgm:pt>
    <dgm:pt modelId="{B00BBF53-4A4A-4613-B1BD-C0B10846995F}" type="sibTrans" cxnId="{C67A1A4A-F156-48F4-A348-5AE87D025743}">
      <dgm:prSet/>
      <dgm:spPr/>
      <dgm:t>
        <a:bodyPr/>
        <a:lstStyle/>
        <a:p>
          <a:endParaRPr lang="en-US"/>
        </a:p>
      </dgm:t>
    </dgm:pt>
    <dgm:pt modelId="{1CCF3A20-336D-47A3-BF55-2D104BA55A90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An incident characterized by ample time and/or distance to avoid a collision.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BE14716A-3F6B-44F4-A8FA-A313C63E59F3}" type="parTrans" cxnId="{968B839C-41D0-4EAC-8B71-5F2A0A86F361}">
      <dgm:prSet/>
      <dgm:spPr/>
      <dgm:t>
        <a:bodyPr/>
        <a:lstStyle/>
        <a:p>
          <a:endParaRPr lang="en-US"/>
        </a:p>
      </dgm:t>
    </dgm:pt>
    <dgm:pt modelId="{B3632A9B-6930-4B70-A630-BCF322C4F393}" type="sibTrans" cxnId="{968B839C-41D0-4EAC-8B71-5F2A0A86F361}">
      <dgm:prSet/>
      <dgm:spPr/>
      <dgm:t>
        <a:bodyPr/>
        <a:lstStyle/>
        <a:p>
          <a:endParaRPr lang="en-US"/>
        </a:p>
      </dgm:t>
    </dgm:pt>
    <dgm:pt modelId="{88D0DB8A-2A29-4EA4-A98E-81D2906AE287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48DCAFE8-654D-47F4-9001-5738F13E89B1}" type="parTrans" cxnId="{AE963CA0-EBF5-41BC-BA81-B6683BC70176}">
      <dgm:prSet/>
      <dgm:spPr/>
      <dgm:t>
        <a:bodyPr/>
        <a:lstStyle/>
        <a:p>
          <a:endParaRPr lang="en-US"/>
        </a:p>
      </dgm:t>
    </dgm:pt>
    <dgm:pt modelId="{082B2212-4373-4C28-BC82-51CC412F2EBE}" type="sibTrans" cxnId="{AE963CA0-EBF5-41BC-BA81-B6683BC70176}">
      <dgm:prSet/>
      <dgm:spPr/>
      <dgm:t>
        <a:bodyPr/>
        <a:lstStyle/>
        <a:p>
          <a:endParaRPr lang="en-US"/>
        </a:p>
      </dgm:t>
    </dgm:pt>
    <dgm:pt modelId="{22A4B2F4-0225-4855-842F-BA5A710E52DB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An incident in which separation decreased and there is a significant potential for collision, which may result in a time critical corrective/evasive response to avoid a collision.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6C1D45B8-9B90-4164-9670-FA567B851286}" type="parTrans" cxnId="{CAACF18F-829D-4334-AF09-F4ACF4A16D05}">
      <dgm:prSet/>
      <dgm:spPr/>
      <dgm:t>
        <a:bodyPr/>
        <a:lstStyle/>
        <a:p>
          <a:endParaRPr lang="en-US"/>
        </a:p>
      </dgm:t>
    </dgm:pt>
    <dgm:pt modelId="{E6B75F71-3A42-4FF6-BAB2-727047069D91}" type="sibTrans" cxnId="{CAACF18F-829D-4334-AF09-F4ACF4A16D05}">
      <dgm:prSet/>
      <dgm:spPr/>
      <dgm:t>
        <a:bodyPr/>
        <a:lstStyle/>
        <a:p>
          <a:endParaRPr lang="en-US"/>
        </a:p>
      </dgm:t>
    </dgm:pt>
    <dgm:pt modelId="{5BFE09BA-94A9-4270-A28C-4ADF448C7267}">
      <dgm:prSet phldrT="[Text]"/>
      <dgm:spPr>
        <a:solidFill>
          <a:schemeClr val="accent5"/>
        </a:solidFill>
      </dgm:spPr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B678A0B1-2C91-4D15-9D11-E8FFD2082364}" type="parTrans" cxnId="{3358BD06-9DFD-47ED-9883-FD50E473EAED}">
      <dgm:prSet/>
      <dgm:spPr/>
      <dgm:t>
        <a:bodyPr/>
        <a:lstStyle/>
        <a:p>
          <a:endParaRPr lang="en-US"/>
        </a:p>
      </dgm:t>
    </dgm:pt>
    <dgm:pt modelId="{514CAE22-9594-4947-9432-2B0329D9BEC6}" type="sibTrans" cxnId="{3358BD06-9DFD-47ED-9883-FD50E473EAED}">
      <dgm:prSet/>
      <dgm:spPr/>
      <dgm:t>
        <a:bodyPr/>
        <a:lstStyle/>
        <a:p>
          <a:endParaRPr lang="en-US"/>
        </a:p>
      </dgm:t>
    </dgm:pt>
    <dgm:pt modelId="{A627FC3B-3F90-4541-871B-DBE3F1FBD73F}">
      <dgm:prSet phldrT="[Text]"/>
      <dgm:spPr/>
      <dgm:t>
        <a:bodyPr/>
        <a:lstStyle/>
        <a:p>
          <a:r>
            <a:rPr lang="en-US" dirty="0" smtClean="0">
              <a:solidFill>
                <a:schemeClr val="bg1">
                  <a:lumMod val="85000"/>
                </a:schemeClr>
              </a:solidFill>
            </a:rPr>
            <a:t>A serious incident in which a collision was narrowly avoided.</a:t>
          </a:r>
          <a:endParaRPr lang="en-US" dirty="0">
            <a:solidFill>
              <a:schemeClr val="bg1">
                <a:lumMod val="85000"/>
              </a:schemeClr>
            </a:solidFill>
          </a:endParaRPr>
        </a:p>
      </dgm:t>
    </dgm:pt>
    <dgm:pt modelId="{DAE08253-C259-48C3-830B-FCEB2D27B784}" type="parTrans" cxnId="{65935D95-CCFC-429F-8ACA-53C8C660EED5}">
      <dgm:prSet/>
      <dgm:spPr/>
      <dgm:t>
        <a:bodyPr/>
        <a:lstStyle/>
        <a:p>
          <a:endParaRPr lang="en-US"/>
        </a:p>
      </dgm:t>
    </dgm:pt>
    <dgm:pt modelId="{F67E6684-1E1C-49FE-A3CC-F95ADB88FC12}" type="sibTrans" cxnId="{65935D95-CCFC-429F-8ACA-53C8C660EED5}">
      <dgm:prSet/>
      <dgm:spPr/>
      <dgm:t>
        <a:bodyPr/>
        <a:lstStyle/>
        <a:p>
          <a:endParaRPr lang="en-US"/>
        </a:p>
      </dgm:t>
    </dgm:pt>
    <dgm:pt modelId="{D3DE6FBD-6D43-4BDD-8898-8B4CA77E333C}" type="pres">
      <dgm:prSet presAssocID="{5A3BDBE1-C22D-4A68-9CA3-E58A021D151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86E25E-2791-4277-9F7A-DA2F980AD00B}" type="pres">
      <dgm:prSet presAssocID="{5A3BDBE1-C22D-4A68-9CA3-E58A021D151D}" presName="cycle" presStyleCnt="0"/>
      <dgm:spPr/>
    </dgm:pt>
    <dgm:pt modelId="{396A030E-C630-4230-90B3-EE2295005DCB}" type="pres">
      <dgm:prSet presAssocID="{5A3BDBE1-C22D-4A68-9CA3-E58A021D151D}" presName="centerShape" presStyleCnt="0"/>
      <dgm:spPr/>
    </dgm:pt>
    <dgm:pt modelId="{3BA43154-B309-48F2-B4CB-66100FE2E93C}" type="pres">
      <dgm:prSet presAssocID="{5A3BDBE1-C22D-4A68-9CA3-E58A021D151D}" presName="connSite" presStyleLbl="node1" presStyleIdx="0" presStyleCnt="4"/>
      <dgm:spPr/>
    </dgm:pt>
    <dgm:pt modelId="{1522BD48-B447-4594-9BB4-3531357A455A}" type="pres">
      <dgm:prSet presAssocID="{5A3BDBE1-C22D-4A68-9CA3-E58A021D151D}" presName="visible" presStyleLbl="node1" presStyleIdx="0" presStyleCnt="4"/>
      <dgm:spPr>
        <a:solidFill>
          <a:schemeClr val="accent5"/>
        </a:solidFill>
      </dgm:spPr>
    </dgm:pt>
    <dgm:pt modelId="{DEF99412-CB71-474A-AACD-1B1EC28FCE61}" type="pres">
      <dgm:prSet presAssocID="{2BFA4F73-EB1A-4267-B10F-1C4789BD32A1}" presName="Name25" presStyleLbl="parChTrans1D1" presStyleIdx="0" presStyleCnt="3"/>
      <dgm:spPr/>
      <dgm:t>
        <a:bodyPr/>
        <a:lstStyle/>
        <a:p>
          <a:endParaRPr lang="en-US"/>
        </a:p>
      </dgm:t>
    </dgm:pt>
    <dgm:pt modelId="{94FCB34F-571E-42F1-AB3D-3D9A9BBC4705}" type="pres">
      <dgm:prSet presAssocID="{AB44C679-EF96-4FD3-9393-35B11B1C9A7B}" presName="node" presStyleCnt="0"/>
      <dgm:spPr/>
    </dgm:pt>
    <dgm:pt modelId="{7466FFBF-F604-491A-9039-954825A9F81A}" type="pres">
      <dgm:prSet presAssocID="{AB44C679-EF96-4FD3-9393-35B11B1C9A7B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F4658-5096-42C7-BFA3-9B788B3D269D}" type="pres">
      <dgm:prSet presAssocID="{AB44C679-EF96-4FD3-9393-35B11B1C9A7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53F70B-7125-4DE1-989F-9E3BA89FAB5F}" type="pres">
      <dgm:prSet presAssocID="{48DCAFE8-654D-47F4-9001-5738F13E89B1}" presName="Name25" presStyleLbl="parChTrans1D1" presStyleIdx="1" presStyleCnt="3"/>
      <dgm:spPr/>
      <dgm:t>
        <a:bodyPr/>
        <a:lstStyle/>
        <a:p>
          <a:endParaRPr lang="en-US"/>
        </a:p>
      </dgm:t>
    </dgm:pt>
    <dgm:pt modelId="{A6B50C82-8AE5-473E-A978-24939A5BEB28}" type="pres">
      <dgm:prSet presAssocID="{88D0DB8A-2A29-4EA4-A98E-81D2906AE287}" presName="node" presStyleCnt="0"/>
      <dgm:spPr/>
    </dgm:pt>
    <dgm:pt modelId="{AAF761D1-5D45-411D-96B5-4DCC0A38434B}" type="pres">
      <dgm:prSet presAssocID="{88D0DB8A-2A29-4EA4-A98E-81D2906AE28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AF4AEB-911B-45B5-80FD-9FE73567129B}" type="pres">
      <dgm:prSet presAssocID="{88D0DB8A-2A29-4EA4-A98E-81D2906AE28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B3BFA-B10A-4AFD-93DA-C487B4D85A7B}" type="pres">
      <dgm:prSet presAssocID="{B678A0B1-2C91-4D15-9D11-E8FFD2082364}" presName="Name25" presStyleLbl="parChTrans1D1" presStyleIdx="2" presStyleCnt="3"/>
      <dgm:spPr/>
      <dgm:t>
        <a:bodyPr/>
        <a:lstStyle/>
        <a:p>
          <a:endParaRPr lang="en-US"/>
        </a:p>
      </dgm:t>
    </dgm:pt>
    <dgm:pt modelId="{9E3EAB6B-4FEC-4CE2-9B0F-28B0B2351F10}" type="pres">
      <dgm:prSet presAssocID="{5BFE09BA-94A9-4270-A28C-4ADF448C7267}" presName="node" presStyleCnt="0"/>
      <dgm:spPr/>
    </dgm:pt>
    <dgm:pt modelId="{27C3B849-A014-413E-A634-671EF3506F48}" type="pres">
      <dgm:prSet presAssocID="{5BFE09BA-94A9-4270-A28C-4ADF448C726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7C5FF-833C-4272-B8A5-E87DDAB67F34}" type="pres">
      <dgm:prSet presAssocID="{5BFE09BA-94A9-4270-A28C-4ADF448C726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935D95-CCFC-429F-8ACA-53C8C660EED5}" srcId="{5BFE09BA-94A9-4270-A28C-4ADF448C7267}" destId="{A627FC3B-3F90-4541-871B-DBE3F1FBD73F}" srcOrd="0" destOrd="0" parTransId="{DAE08253-C259-48C3-830B-FCEB2D27B784}" sibTransId="{F67E6684-1E1C-49FE-A3CC-F95ADB88FC12}"/>
    <dgm:cxn modelId="{C67A1A4A-F156-48F4-A348-5AE87D025743}" srcId="{5A3BDBE1-C22D-4A68-9CA3-E58A021D151D}" destId="{AB44C679-EF96-4FD3-9393-35B11B1C9A7B}" srcOrd="0" destOrd="0" parTransId="{2BFA4F73-EB1A-4267-B10F-1C4789BD32A1}" sibTransId="{B00BBF53-4A4A-4613-B1BD-C0B10846995F}"/>
    <dgm:cxn modelId="{2721EE8E-F364-4E95-B19A-72418B04DF80}" type="presOf" srcId="{A627FC3B-3F90-4541-871B-DBE3F1FBD73F}" destId="{C687C5FF-833C-4272-B8A5-E87DDAB67F34}" srcOrd="0" destOrd="0" presId="urn:microsoft.com/office/officeart/2005/8/layout/radial2"/>
    <dgm:cxn modelId="{3358BD06-9DFD-47ED-9883-FD50E473EAED}" srcId="{5A3BDBE1-C22D-4A68-9CA3-E58A021D151D}" destId="{5BFE09BA-94A9-4270-A28C-4ADF448C7267}" srcOrd="2" destOrd="0" parTransId="{B678A0B1-2C91-4D15-9D11-E8FFD2082364}" sibTransId="{514CAE22-9594-4947-9432-2B0329D9BEC6}"/>
    <dgm:cxn modelId="{FF9B9833-1B1C-47FA-8A99-664067A73B66}" type="presOf" srcId="{22A4B2F4-0225-4855-842F-BA5A710E52DB}" destId="{30AF4AEB-911B-45B5-80FD-9FE73567129B}" srcOrd="0" destOrd="0" presId="urn:microsoft.com/office/officeart/2005/8/layout/radial2"/>
    <dgm:cxn modelId="{31944098-E82B-4340-8B02-F967CAAEB7E1}" type="presOf" srcId="{B678A0B1-2C91-4D15-9D11-E8FFD2082364}" destId="{8B9B3BFA-B10A-4AFD-93DA-C487B4D85A7B}" srcOrd="0" destOrd="0" presId="urn:microsoft.com/office/officeart/2005/8/layout/radial2"/>
    <dgm:cxn modelId="{A066A0AA-F0E9-4B7A-99A2-C20C677F8783}" type="presOf" srcId="{5A3BDBE1-C22D-4A68-9CA3-E58A021D151D}" destId="{D3DE6FBD-6D43-4BDD-8898-8B4CA77E333C}" srcOrd="0" destOrd="0" presId="urn:microsoft.com/office/officeart/2005/8/layout/radial2"/>
    <dgm:cxn modelId="{C82A90E3-3EF4-4930-90B5-2A546158BBF6}" type="presOf" srcId="{2BFA4F73-EB1A-4267-B10F-1C4789BD32A1}" destId="{DEF99412-CB71-474A-AACD-1B1EC28FCE61}" srcOrd="0" destOrd="0" presId="urn:microsoft.com/office/officeart/2005/8/layout/radial2"/>
    <dgm:cxn modelId="{109D26EB-F0AE-469E-B3BF-7A4F72780218}" type="presOf" srcId="{AB44C679-EF96-4FD3-9393-35B11B1C9A7B}" destId="{7466FFBF-F604-491A-9039-954825A9F81A}" srcOrd="0" destOrd="0" presId="urn:microsoft.com/office/officeart/2005/8/layout/radial2"/>
    <dgm:cxn modelId="{AE963CA0-EBF5-41BC-BA81-B6683BC70176}" srcId="{5A3BDBE1-C22D-4A68-9CA3-E58A021D151D}" destId="{88D0DB8A-2A29-4EA4-A98E-81D2906AE287}" srcOrd="1" destOrd="0" parTransId="{48DCAFE8-654D-47F4-9001-5738F13E89B1}" sibTransId="{082B2212-4373-4C28-BC82-51CC412F2EBE}"/>
    <dgm:cxn modelId="{CAACF18F-829D-4334-AF09-F4ACF4A16D05}" srcId="{88D0DB8A-2A29-4EA4-A98E-81D2906AE287}" destId="{22A4B2F4-0225-4855-842F-BA5A710E52DB}" srcOrd="0" destOrd="0" parTransId="{6C1D45B8-9B90-4164-9670-FA567B851286}" sibTransId="{E6B75F71-3A42-4FF6-BAB2-727047069D91}"/>
    <dgm:cxn modelId="{968B839C-41D0-4EAC-8B71-5F2A0A86F361}" srcId="{AB44C679-EF96-4FD3-9393-35B11B1C9A7B}" destId="{1CCF3A20-336D-47A3-BF55-2D104BA55A90}" srcOrd="0" destOrd="0" parTransId="{BE14716A-3F6B-44F4-A8FA-A313C63E59F3}" sibTransId="{B3632A9B-6930-4B70-A630-BCF322C4F393}"/>
    <dgm:cxn modelId="{C1E5D302-6ABF-42A9-9BBE-E3BC9D844D49}" type="presOf" srcId="{1CCF3A20-336D-47A3-BF55-2D104BA55A90}" destId="{0C5F4658-5096-42C7-BFA3-9B788B3D269D}" srcOrd="0" destOrd="0" presId="urn:microsoft.com/office/officeart/2005/8/layout/radial2"/>
    <dgm:cxn modelId="{DF06ABC5-E256-46E3-89BB-60DD92A28748}" type="presOf" srcId="{48DCAFE8-654D-47F4-9001-5738F13E89B1}" destId="{2653F70B-7125-4DE1-989F-9E3BA89FAB5F}" srcOrd="0" destOrd="0" presId="urn:microsoft.com/office/officeart/2005/8/layout/radial2"/>
    <dgm:cxn modelId="{700B2461-075A-4F36-9424-F570BE662D6C}" type="presOf" srcId="{5BFE09BA-94A9-4270-A28C-4ADF448C7267}" destId="{27C3B849-A014-413E-A634-671EF3506F48}" srcOrd="0" destOrd="0" presId="urn:microsoft.com/office/officeart/2005/8/layout/radial2"/>
    <dgm:cxn modelId="{3D5008B3-CA49-4678-9670-D737389613D6}" type="presOf" srcId="{88D0DB8A-2A29-4EA4-A98E-81D2906AE287}" destId="{AAF761D1-5D45-411D-96B5-4DCC0A38434B}" srcOrd="0" destOrd="0" presId="urn:microsoft.com/office/officeart/2005/8/layout/radial2"/>
    <dgm:cxn modelId="{E23E55E9-34B4-4DCA-B24D-56827E7FFBD4}" type="presParOf" srcId="{D3DE6FBD-6D43-4BDD-8898-8B4CA77E333C}" destId="{5D86E25E-2791-4277-9F7A-DA2F980AD00B}" srcOrd="0" destOrd="0" presId="urn:microsoft.com/office/officeart/2005/8/layout/radial2"/>
    <dgm:cxn modelId="{AF77AE85-885E-4BB7-84C3-58C2DF20F8D7}" type="presParOf" srcId="{5D86E25E-2791-4277-9F7A-DA2F980AD00B}" destId="{396A030E-C630-4230-90B3-EE2295005DCB}" srcOrd="0" destOrd="0" presId="urn:microsoft.com/office/officeart/2005/8/layout/radial2"/>
    <dgm:cxn modelId="{0C71A4AB-1469-4B89-9775-AC9CF4D72076}" type="presParOf" srcId="{396A030E-C630-4230-90B3-EE2295005DCB}" destId="{3BA43154-B309-48F2-B4CB-66100FE2E93C}" srcOrd="0" destOrd="0" presId="urn:microsoft.com/office/officeart/2005/8/layout/radial2"/>
    <dgm:cxn modelId="{57E35820-A597-44EE-A229-5AC00587FC2D}" type="presParOf" srcId="{396A030E-C630-4230-90B3-EE2295005DCB}" destId="{1522BD48-B447-4594-9BB4-3531357A455A}" srcOrd="1" destOrd="0" presId="urn:microsoft.com/office/officeart/2005/8/layout/radial2"/>
    <dgm:cxn modelId="{B9A7E808-7E2C-43CC-81E0-FE4DD96BF2C1}" type="presParOf" srcId="{5D86E25E-2791-4277-9F7A-DA2F980AD00B}" destId="{DEF99412-CB71-474A-AACD-1B1EC28FCE61}" srcOrd="1" destOrd="0" presId="urn:microsoft.com/office/officeart/2005/8/layout/radial2"/>
    <dgm:cxn modelId="{CCC238C3-60A2-4C01-8CCE-C2FCD05032E4}" type="presParOf" srcId="{5D86E25E-2791-4277-9F7A-DA2F980AD00B}" destId="{94FCB34F-571E-42F1-AB3D-3D9A9BBC4705}" srcOrd="2" destOrd="0" presId="urn:microsoft.com/office/officeart/2005/8/layout/radial2"/>
    <dgm:cxn modelId="{56CA6587-8B44-4B9A-B933-E1F60A403EF0}" type="presParOf" srcId="{94FCB34F-571E-42F1-AB3D-3D9A9BBC4705}" destId="{7466FFBF-F604-491A-9039-954825A9F81A}" srcOrd="0" destOrd="0" presId="urn:microsoft.com/office/officeart/2005/8/layout/radial2"/>
    <dgm:cxn modelId="{5CA21296-D83E-472B-9C67-FF0DA0BACE05}" type="presParOf" srcId="{94FCB34F-571E-42F1-AB3D-3D9A9BBC4705}" destId="{0C5F4658-5096-42C7-BFA3-9B788B3D269D}" srcOrd="1" destOrd="0" presId="urn:microsoft.com/office/officeart/2005/8/layout/radial2"/>
    <dgm:cxn modelId="{227972EC-236C-47C3-A96F-A299A0E952E9}" type="presParOf" srcId="{5D86E25E-2791-4277-9F7A-DA2F980AD00B}" destId="{2653F70B-7125-4DE1-989F-9E3BA89FAB5F}" srcOrd="3" destOrd="0" presId="urn:microsoft.com/office/officeart/2005/8/layout/radial2"/>
    <dgm:cxn modelId="{87B2378E-A86C-48A2-9518-AB97EDC7D476}" type="presParOf" srcId="{5D86E25E-2791-4277-9F7A-DA2F980AD00B}" destId="{A6B50C82-8AE5-473E-A978-24939A5BEB28}" srcOrd="4" destOrd="0" presId="urn:microsoft.com/office/officeart/2005/8/layout/radial2"/>
    <dgm:cxn modelId="{AFCEA717-758B-4134-90C5-71E3A3CBE610}" type="presParOf" srcId="{A6B50C82-8AE5-473E-A978-24939A5BEB28}" destId="{AAF761D1-5D45-411D-96B5-4DCC0A38434B}" srcOrd="0" destOrd="0" presId="urn:microsoft.com/office/officeart/2005/8/layout/radial2"/>
    <dgm:cxn modelId="{D2D2944C-6F40-41CA-BDB1-B38BEE25A3FF}" type="presParOf" srcId="{A6B50C82-8AE5-473E-A978-24939A5BEB28}" destId="{30AF4AEB-911B-45B5-80FD-9FE73567129B}" srcOrd="1" destOrd="0" presId="urn:microsoft.com/office/officeart/2005/8/layout/radial2"/>
    <dgm:cxn modelId="{D93AF366-989D-44E1-A877-ED7E59DE99DC}" type="presParOf" srcId="{5D86E25E-2791-4277-9F7A-DA2F980AD00B}" destId="{8B9B3BFA-B10A-4AFD-93DA-C487B4D85A7B}" srcOrd="5" destOrd="0" presId="urn:microsoft.com/office/officeart/2005/8/layout/radial2"/>
    <dgm:cxn modelId="{8FE1B7AE-D640-4408-A69A-14F0A9615E8E}" type="presParOf" srcId="{5D86E25E-2791-4277-9F7A-DA2F980AD00B}" destId="{9E3EAB6B-4FEC-4CE2-9B0F-28B0B2351F10}" srcOrd="6" destOrd="0" presId="urn:microsoft.com/office/officeart/2005/8/layout/radial2"/>
    <dgm:cxn modelId="{911FC970-D938-419A-A070-5D3ABAE90086}" type="presParOf" srcId="{9E3EAB6B-4FEC-4CE2-9B0F-28B0B2351F10}" destId="{27C3B849-A014-413E-A634-671EF3506F48}" srcOrd="0" destOrd="0" presId="urn:microsoft.com/office/officeart/2005/8/layout/radial2"/>
    <dgm:cxn modelId="{44D28331-67B9-42F6-A7FE-D495708E9EA7}" type="presParOf" srcId="{9E3EAB6B-4FEC-4CE2-9B0F-28B0B2351F10}" destId="{C687C5FF-833C-4272-B8A5-E87DDAB67F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B3BFA-B10A-4AFD-93DA-C487B4D85A7B}">
      <dsp:nvSpPr>
        <dsp:cNvPr id="0" name=""/>
        <dsp:cNvSpPr/>
      </dsp:nvSpPr>
      <dsp:spPr>
        <a:xfrm rot="2561529">
          <a:off x="2429728" y="3590139"/>
          <a:ext cx="788445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788445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3F70B-7125-4DE1-989F-9E3BA89FAB5F}">
      <dsp:nvSpPr>
        <dsp:cNvPr id="0" name=""/>
        <dsp:cNvSpPr/>
      </dsp:nvSpPr>
      <dsp:spPr>
        <a:xfrm>
          <a:off x="2534194" y="2517599"/>
          <a:ext cx="876196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876196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F99412-CB71-474A-AACD-1B1EC28FCE61}">
      <dsp:nvSpPr>
        <dsp:cNvPr id="0" name=""/>
        <dsp:cNvSpPr/>
      </dsp:nvSpPr>
      <dsp:spPr>
        <a:xfrm rot="19105624">
          <a:off x="2418472" y="1438515"/>
          <a:ext cx="918835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918835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22BD48-B447-4594-9BB4-3531357A455A}">
      <dsp:nvSpPr>
        <dsp:cNvPr id="0" name=""/>
        <dsp:cNvSpPr/>
      </dsp:nvSpPr>
      <dsp:spPr>
        <a:xfrm>
          <a:off x="414384" y="1299743"/>
          <a:ext cx="2493894" cy="2493894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6FFBF-F604-491A-9039-954825A9F81A}">
      <dsp:nvSpPr>
        <dsp:cNvPr id="0" name=""/>
        <dsp:cNvSpPr/>
      </dsp:nvSpPr>
      <dsp:spPr>
        <a:xfrm>
          <a:off x="3045755" y="1492"/>
          <a:ext cx="1396100" cy="1396100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C</a:t>
          </a:r>
          <a:endParaRPr lang="en-US" sz="6400" kern="1200" dirty="0"/>
        </a:p>
      </dsp:txBody>
      <dsp:txXfrm>
        <a:off x="3250209" y="205946"/>
        <a:ext cx="987192" cy="987192"/>
      </dsp:txXfrm>
    </dsp:sp>
    <dsp:sp modelId="{0C5F4658-5096-42C7-BFA3-9B788B3D269D}">
      <dsp:nvSpPr>
        <dsp:cNvPr id="0" name=""/>
        <dsp:cNvSpPr/>
      </dsp:nvSpPr>
      <dsp:spPr>
        <a:xfrm>
          <a:off x="4581466" y="1492"/>
          <a:ext cx="2094151" cy="139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An incident characterized by ample time and/or distance to avoid a collision.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4581466" y="1492"/>
        <a:ext cx="2094151" cy="1396100"/>
      </dsp:txXfrm>
    </dsp:sp>
    <dsp:sp modelId="{AAF761D1-5D45-411D-96B5-4DCC0A38434B}">
      <dsp:nvSpPr>
        <dsp:cNvPr id="0" name=""/>
        <dsp:cNvSpPr/>
      </dsp:nvSpPr>
      <dsp:spPr>
        <a:xfrm>
          <a:off x="3410390" y="1798522"/>
          <a:ext cx="1496336" cy="1496336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B</a:t>
          </a:r>
          <a:endParaRPr lang="en-US" sz="6400" kern="1200" dirty="0"/>
        </a:p>
      </dsp:txBody>
      <dsp:txXfrm>
        <a:off x="3629523" y="2017655"/>
        <a:ext cx="1058070" cy="1058070"/>
      </dsp:txXfrm>
    </dsp:sp>
    <dsp:sp modelId="{30AF4AEB-911B-45B5-80FD-9FE73567129B}">
      <dsp:nvSpPr>
        <dsp:cNvPr id="0" name=""/>
        <dsp:cNvSpPr/>
      </dsp:nvSpPr>
      <dsp:spPr>
        <a:xfrm>
          <a:off x="5056360" y="1798522"/>
          <a:ext cx="2244504" cy="1496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An incident in which separation decreased and there is a significant potential for collision, which may result in a time critical corrective/evasive response to avoid a collision.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5056360" y="1798522"/>
        <a:ext cx="2244504" cy="1496336"/>
      </dsp:txXfrm>
    </dsp:sp>
    <dsp:sp modelId="{27C3B849-A014-413E-A634-671EF3506F48}">
      <dsp:nvSpPr>
        <dsp:cNvPr id="0" name=""/>
        <dsp:cNvSpPr/>
      </dsp:nvSpPr>
      <dsp:spPr>
        <a:xfrm>
          <a:off x="2915448" y="3645671"/>
          <a:ext cx="1496336" cy="1496336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A</a:t>
          </a:r>
          <a:endParaRPr lang="en-US" sz="6400" kern="1200" dirty="0"/>
        </a:p>
      </dsp:txBody>
      <dsp:txXfrm>
        <a:off x="3134581" y="3864804"/>
        <a:ext cx="1058070" cy="1058070"/>
      </dsp:txXfrm>
    </dsp:sp>
    <dsp:sp modelId="{C687C5FF-833C-4272-B8A5-E87DDAB67F34}">
      <dsp:nvSpPr>
        <dsp:cNvPr id="0" name=""/>
        <dsp:cNvSpPr/>
      </dsp:nvSpPr>
      <dsp:spPr>
        <a:xfrm>
          <a:off x="4561418" y="3645671"/>
          <a:ext cx="2244504" cy="1496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 serious incident in which a collision was narrowly avoided.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4561418" y="3645671"/>
        <a:ext cx="2244504" cy="1496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B3BFA-B10A-4AFD-93DA-C487B4D85A7B}">
      <dsp:nvSpPr>
        <dsp:cNvPr id="0" name=""/>
        <dsp:cNvSpPr/>
      </dsp:nvSpPr>
      <dsp:spPr>
        <a:xfrm rot="2561529">
          <a:off x="2429728" y="3590139"/>
          <a:ext cx="788445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788445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3F70B-7125-4DE1-989F-9E3BA89FAB5F}">
      <dsp:nvSpPr>
        <dsp:cNvPr id="0" name=""/>
        <dsp:cNvSpPr/>
      </dsp:nvSpPr>
      <dsp:spPr>
        <a:xfrm>
          <a:off x="2534194" y="2517599"/>
          <a:ext cx="876196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876196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F99412-CB71-474A-AACD-1B1EC28FCE61}">
      <dsp:nvSpPr>
        <dsp:cNvPr id="0" name=""/>
        <dsp:cNvSpPr/>
      </dsp:nvSpPr>
      <dsp:spPr>
        <a:xfrm rot="19105624">
          <a:off x="2418472" y="1438515"/>
          <a:ext cx="918835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918835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22BD48-B447-4594-9BB4-3531357A455A}">
      <dsp:nvSpPr>
        <dsp:cNvPr id="0" name=""/>
        <dsp:cNvSpPr/>
      </dsp:nvSpPr>
      <dsp:spPr>
        <a:xfrm>
          <a:off x="414384" y="1299743"/>
          <a:ext cx="2493894" cy="2493894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6FFBF-F604-491A-9039-954825A9F81A}">
      <dsp:nvSpPr>
        <dsp:cNvPr id="0" name=""/>
        <dsp:cNvSpPr/>
      </dsp:nvSpPr>
      <dsp:spPr>
        <a:xfrm>
          <a:off x="3045755" y="1492"/>
          <a:ext cx="1396100" cy="1396100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C</a:t>
          </a:r>
          <a:endParaRPr lang="en-US" sz="6400" kern="1200" dirty="0"/>
        </a:p>
      </dsp:txBody>
      <dsp:txXfrm>
        <a:off x="3250209" y="205946"/>
        <a:ext cx="987192" cy="987192"/>
      </dsp:txXfrm>
    </dsp:sp>
    <dsp:sp modelId="{0C5F4658-5096-42C7-BFA3-9B788B3D269D}">
      <dsp:nvSpPr>
        <dsp:cNvPr id="0" name=""/>
        <dsp:cNvSpPr/>
      </dsp:nvSpPr>
      <dsp:spPr>
        <a:xfrm>
          <a:off x="4581466" y="1492"/>
          <a:ext cx="2094151" cy="139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An incident characterized by ample time and/or distance to avoid a collision.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4581466" y="1492"/>
        <a:ext cx="2094151" cy="1396100"/>
      </dsp:txXfrm>
    </dsp:sp>
    <dsp:sp modelId="{AAF761D1-5D45-411D-96B5-4DCC0A38434B}">
      <dsp:nvSpPr>
        <dsp:cNvPr id="0" name=""/>
        <dsp:cNvSpPr/>
      </dsp:nvSpPr>
      <dsp:spPr>
        <a:xfrm>
          <a:off x="3410390" y="1798522"/>
          <a:ext cx="1496336" cy="1496336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B</a:t>
          </a:r>
          <a:endParaRPr lang="en-US" sz="6400" kern="1200" dirty="0"/>
        </a:p>
      </dsp:txBody>
      <dsp:txXfrm>
        <a:off x="3629523" y="2017655"/>
        <a:ext cx="1058070" cy="1058070"/>
      </dsp:txXfrm>
    </dsp:sp>
    <dsp:sp modelId="{30AF4AEB-911B-45B5-80FD-9FE73567129B}">
      <dsp:nvSpPr>
        <dsp:cNvPr id="0" name=""/>
        <dsp:cNvSpPr/>
      </dsp:nvSpPr>
      <dsp:spPr>
        <a:xfrm>
          <a:off x="5056360" y="1798522"/>
          <a:ext cx="2244504" cy="1496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An incident in which separation decreased and there is a significant potential for collision, which may result in a time critical corrective/evasive response to avoid a collision.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5056360" y="1798522"/>
        <a:ext cx="2244504" cy="1496336"/>
      </dsp:txXfrm>
    </dsp:sp>
    <dsp:sp modelId="{27C3B849-A014-413E-A634-671EF3506F48}">
      <dsp:nvSpPr>
        <dsp:cNvPr id="0" name=""/>
        <dsp:cNvSpPr/>
      </dsp:nvSpPr>
      <dsp:spPr>
        <a:xfrm>
          <a:off x="2915448" y="3645671"/>
          <a:ext cx="1496336" cy="1496336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A</a:t>
          </a:r>
          <a:endParaRPr lang="en-US" sz="6400" kern="1200" dirty="0"/>
        </a:p>
      </dsp:txBody>
      <dsp:txXfrm>
        <a:off x="3134581" y="3864804"/>
        <a:ext cx="1058070" cy="1058070"/>
      </dsp:txXfrm>
    </dsp:sp>
    <dsp:sp modelId="{C687C5FF-833C-4272-B8A5-E87DDAB67F34}">
      <dsp:nvSpPr>
        <dsp:cNvPr id="0" name=""/>
        <dsp:cNvSpPr/>
      </dsp:nvSpPr>
      <dsp:spPr>
        <a:xfrm>
          <a:off x="4561418" y="3645671"/>
          <a:ext cx="2244504" cy="1496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bg1">
                  <a:lumMod val="85000"/>
                </a:schemeClr>
              </a:solidFill>
            </a:rPr>
            <a:t>A serious incident in which a collision was narrowly avoided.</a:t>
          </a:r>
          <a:endParaRPr lang="en-US" sz="14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4561418" y="3645671"/>
        <a:ext cx="2244504" cy="1496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0CEF8-C7EE-4388-96AD-ADD5E5925697}" type="datetimeFigureOut">
              <a:rPr lang="en-US" smtClean="0"/>
              <a:t>19/06/16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2FD4C-12C5-41FA-AA9B-0224DC940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14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52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52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68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68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12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75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2FD4C-12C5-41FA-AA9B-0224DC9405C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6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1271"/>
            <a:ext cx="7772400" cy="2600068"/>
          </a:xfrm>
        </p:spPr>
        <p:txBody>
          <a:bodyPr anchor="t"/>
          <a:lstStyle>
            <a:lvl1pPr>
              <a:spcAft>
                <a:spcPts val="1800"/>
              </a:spcAft>
              <a:defRPr sz="4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6" descr="E:\FAA\Images\FAA-ATO-BW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024282"/>
            <a:ext cx="2196656" cy="69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76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 userDrawn="1">
            <p:ph type="chart" sz="quarter" idx="29" hasCustomPrompt="1"/>
          </p:nvPr>
        </p:nvSpPr>
        <p:spPr>
          <a:xfrm>
            <a:off x="457200" y="1889996"/>
            <a:ext cx="8229600" cy="4053604"/>
          </a:xfrm>
        </p:spPr>
        <p:txBody>
          <a:bodyPr/>
          <a:lstStyle>
            <a:lvl1pPr algn="l">
              <a:defRPr lang="en-US" sz="3200" kern="1200" dirty="0">
                <a:solidFill>
                  <a:schemeClr val="bg1">
                    <a:lumMod val="95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1pPr>
          </a:lstStyle>
          <a:p>
            <a:r>
              <a:rPr lang="en-US" dirty="0" smtClean="0"/>
              <a:t>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301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889996"/>
            <a:ext cx="8229600" cy="405360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4168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5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419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1305"/>
            <a:ext cx="7772400" cy="2600068"/>
          </a:xfrm>
        </p:spPr>
        <p:txBody>
          <a:bodyPr anchor="t"/>
          <a:lstStyle>
            <a:lvl1pPr>
              <a:spcAft>
                <a:spcPts val="1800"/>
              </a:spcAft>
              <a:defRPr sz="4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4" name="Picture 2" descr="E:\FAA\Images\FAA_lr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86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590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5456"/>
            <a:ext cx="8229600" cy="3438143"/>
          </a:xfrm>
        </p:spPr>
        <p:txBody>
          <a:bodyPr/>
          <a:lstStyle>
            <a:lvl1pPr>
              <a:spcBef>
                <a:spcPts val="0"/>
              </a:spcBef>
              <a:spcAft>
                <a:spcPts val="1800"/>
              </a:spcAft>
              <a:defRPr/>
            </a:lvl1pPr>
            <a:lvl2pPr>
              <a:spcBef>
                <a:spcPts val="0"/>
              </a:spcBef>
              <a:spcAft>
                <a:spcPts val="1800"/>
              </a:spcAft>
              <a:defRPr/>
            </a:lvl2pPr>
            <a:lvl3pPr>
              <a:spcBef>
                <a:spcPts val="0"/>
              </a:spcBef>
              <a:spcAft>
                <a:spcPts val="1800"/>
              </a:spcAft>
              <a:defRPr/>
            </a:lvl3pPr>
            <a:lvl4pPr>
              <a:spcBef>
                <a:spcPts val="0"/>
              </a:spcBef>
              <a:spcAft>
                <a:spcPts val="1800"/>
              </a:spcAft>
              <a:defRPr/>
            </a:lvl4pPr>
            <a:lvl5pPr>
              <a:spcBef>
                <a:spcPts val="0"/>
              </a:spcBef>
              <a:spcAft>
                <a:spcPts val="18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26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560746"/>
            <a:ext cx="7772400" cy="1362076"/>
          </a:xfrm>
        </p:spPr>
        <p:txBody>
          <a:bodyPr anchor="b"/>
          <a:lstStyle>
            <a:lvl1pPr algn="l">
              <a:defRPr sz="44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32348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2379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23744"/>
            <a:ext cx="3895344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9744" y="2523744"/>
            <a:ext cx="3877056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7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23744"/>
            <a:ext cx="3209544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2523744"/>
            <a:ext cx="4572000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3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23744"/>
            <a:ext cx="4590288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4688" y="2523744"/>
            <a:ext cx="3182112" cy="34198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1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2112581"/>
            <a:ext cx="39044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752344"/>
            <a:ext cx="3904483" cy="3191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12581"/>
            <a:ext cx="388621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752344"/>
            <a:ext cx="3886213" cy="3191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905256"/>
            <a:ext cx="8229600" cy="978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15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85408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5344" y="854088"/>
            <a:ext cx="4791456" cy="50986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2016139"/>
            <a:ext cx="3008313" cy="39366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991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Users\steve mcmahon\Desktop\ZAU ppt\spotlight_3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20496"/>
            <a:ext cx="8229600" cy="96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514599"/>
            <a:ext cx="8229600" cy="342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4" r:id="rId2"/>
    <p:sldLayoutId id="2147483658" r:id="rId3"/>
    <p:sldLayoutId id="2147483657" r:id="rId4"/>
    <p:sldLayoutId id="2147483656" r:id="rId5"/>
    <p:sldLayoutId id="2147483661" r:id="rId6"/>
    <p:sldLayoutId id="2147483660" r:id="rId7"/>
    <p:sldLayoutId id="2147483655" r:id="rId8"/>
    <p:sldLayoutId id="2147483652" r:id="rId9"/>
    <p:sldLayoutId id="2147483662" r:id="rId10"/>
    <p:sldLayoutId id="2147483663" r:id="rId11"/>
    <p:sldLayoutId id="2147483654" r:id="rId12"/>
    <p:sldLayoutId id="2147483653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ts val="600"/>
        </a:spcAft>
        <a:defRPr sz="3800" kern="1200">
          <a:solidFill>
            <a:schemeClr val="bg1">
              <a:lumMod val="95000"/>
            </a:schemeClr>
          </a:solidFill>
          <a:latin typeface="+mj-lt"/>
          <a:ea typeface="ＭＳ Ｐゴシック" pitchFamily="42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2" charset="0"/>
          <a:ea typeface="ＭＳ Ｐゴシック" pitchFamily="42" charset="-128"/>
        </a:defRPr>
      </a:lvl9pPr>
    </p:titleStyle>
    <p:bodyStyle>
      <a:lvl1pPr marL="0" indent="0" algn="l" defTabSz="457200" rtl="0" fontAlgn="base">
        <a:lnSpc>
          <a:spcPct val="90000"/>
        </a:lnSpc>
        <a:spcBef>
          <a:spcPts val="0"/>
        </a:spcBef>
        <a:spcAft>
          <a:spcPts val="1800"/>
        </a:spcAft>
        <a:buFont typeface="Arial" charset="0"/>
        <a:buNone/>
        <a:defRPr sz="3200" kern="1200">
          <a:solidFill>
            <a:schemeClr val="bg1">
              <a:lumMod val="95000"/>
            </a:schemeClr>
          </a:solidFill>
          <a:latin typeface="+mn-lt"/>
          <a:ea typeface="ＭＳ Ｐゴシック" pitchFamily="42" charset="-128"/>
          <a:cs typeface="+mn-cs"/>
        </a:defRPr>
      </a:lvl1pPr>
      <a:lvl2pPr marL="339725" indent="0" algn="l" defTabSz="457200" rtl="0" fontAlgn="base">
        <a:lnSpc>
          <a:spcPct val="90000"/>
        </a:lnSpc>
        <a:spcBef>
          <a:spcPct val="20000"/>
        </a:spcBef>
        <a:spcAft>
          <a:spcPts val="1800"/>
        </a:spcAft>
        <a:buFont typeface="Arial" charset="0"/>
        <a:buNone/>
        <a:defRPr sz="2800" kern="1200">
          <a:solidFill>
            <a:schemeClr val="bg1">
              <a:lumMod val="75000"/>
            </a:schemeClr>
          </a:solidFill>
          <a:latin typeface="+mn-lt"/>
          <a:ea typeface="ＭＳ Ｐゴシック" pitchFamily="42" charset="-128"/>
          <a:cs typeface="+mn-cs"/>
        </a:defRPr>
      </a:lvl2pPr>
      <a:lvl3pPr marL="1027113" indent="-225425" algn="l" defTabSz="457200" rtl="0" fontAlgn="base">
        <a:lnSpc>
          <a:spcPct val="90000"/>
        </a:lnSpc>
        <a:spcBef>
          <a:spcPct val="20000"/>
        </a:spcBef>
        <a:spcAft>
          <a:spcPts val="1800"/>
        </a:spcAft>
        <a:buFont typeface="Calibri" panose="020F0502020204030204" pitchFamily="34" charset="0"/>
        <a:buChar char="▪"/>
        <a:defRPr sz="2400" kern="1200">
          <a:solidFill>
            <a:schemeClr val="bg1">
              <a:lumMod val="65000"/>
            </a:schemeClr>
          </a:solidFill>
          <a:latin typeface="+mn-lt"/>
          <a:ea typeface="ＭＳ Ｐゴシック" pitchFamily="42" charset="-128"/>
          <a:cs typeface="+mn-cs"/>
        </a:defRPr>
      </a:lvl3pPr>
      <a:lvl4pPr marL="1489075" indent="-234950" algn="l" defTabSz="457200" rtl="0" fontAlgn="base">
        <a:lnSpc>
          <a:spcPct val="90000"/>
        </a:lnSpc>
        <a:spcBef>
          <a:spcPct val="20000"/>
        </a:spcBef>
        <a:spcAft>
          <a:spcPts val="1800"/>
        </a:spcAft>
        <a:buFont typeface="Calibri" panose="020F0502020204030204" pitchFamily="34" charset="0"/>
        <a:buChar char="▪"/>
        <a:defRPr sz="2000" kern="1200">
          <a:solidFill>
            <a:schemeClr val="bg1">
              <a:lumMod val="50000"/>
            </a:schemeClr>
          </a:solidFill>
          <a:latin typeface="+mn-lt"/>
          <a:ea typeface="ＭＳ Ｐゴシック" pitchFamily="42" charset="-128"/>
          <a:cs typeface="+mn-cs"/>
        </a:defRPr>
      </a:lvl4pPr>
      <a:lvl5pPr marL="1941513" indent="-225425" algn="l" defTabSz="457200" rtl="0" fontAlgn="base">
        <a:lnSpc>
          <a:spcPct val="90000"/>
        </a:lnSpc>
        <a:spcBef>
          <a:spcPct val="20000"/>
        </a:spcBef>
        <a:spcAft>
          <a:spcPts val="1800"/>
        </a:spcAft>
        <a:buFont typeface="Calibri" panose="020F0502020204030204" pitchFamily="34" charset="0"/>
        <a:buChar char="▪"/>
        <a:defRPr sz="2000" kern="1200">
          <a:solidFill>
            <a:schemeClr val="bg1">
              <a:lumMod val="50000"/>
            </a:schemeClr>
          </a:solidFill>
          <a:latin typeface="+mn-lt"/>
          <a:ea typeface="ＭＳ Ｐゴシック" pitchFamily="4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FLL01.ex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DTW%20Runway%20Incursion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DTW_eduv1.ex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Runway Safety Nets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James Fee</a:t>
            </a:r>
            <a:b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Manager | Runway Safety Group</a:t>
            </a: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sz="18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sz="1800" dirty="0">
                <a:solidFill>
                  <a:schemeClr val="bg1">
                    <a:lumMod val="75000"/>
                  </a:schemeClr>
                </a:solidFill>
              </a:rPr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19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4456"/>
            <a:ext cx="5050971" cy="3438143"/>
          </a:xfrm>
        </p:spPr>
        <p:txBody>
          <a:bodyPr/>
          <a:lstStyle/>
          <a:p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pic>
        <p:nvPicPr>
          <p:cNvPr id="4" name="Picture 2" descr="C:\Users\steve mcmahon\Desktop\Pictur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284" y="2656114"/>
            <a:ext cx="3359785" cy="339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Connector 4"/>
          <p:cNvSpPr/>
          <p:nvPr/>
        </p:nvSpPr>
        <p:spPr>
          <a:xfrm>
            <a:off x="7268176" y="4352694"/>
            <a:ext cx="555172" cy="556765"/>
          </a:xfrm>
          <a:prstGeom prst="flowChartConnector">
            <a:avLst/>
          </a:prstGeom>
          <a:gradFill>
            <a:gsLst>
              <a:gs pos="0">
                <a:srgbClr val="FFFF00">
                  <a:alpha val="0"/>
                </a:srgb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45592" y="707135"/>
            <a:ext cx="8229600" cy="96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ts val="600"/>
              </a:spcAft>
              <a:defRPr sz="3800" kern="1200">
                <a:solidFill>
                  <a:schemeClr val="bg1">
                    <a:lumMod val="95000"/>
                  </a:schemeClr>
                </a:solidFill>
                <a:latin typeface="+mj-lt"/>
                <a:ea typeface="ＭＳ Ｐゴシック" pitchFamily="42" charset="-128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42" charset="0"/>
                <a:ea typeface="ＭＳ Ｐゴシック" pitchFamily="42" charset="-128"/>
              </a:defRPr>
            </a:lvl9pPr>
          </a:lstStyle>
          <a:p>
            <a:r>
              <a:rPr lang="en-US" smtClean="0"/>
              <a:t>Qualitative RAE Risk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874520"/>
            <a:ext cx="4846320" cy="343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charset="0"/>
              <a:buNone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1pPr>
            <a:lvl2pPr marL="339725" indent="0" algn="l" defTabSz="457200" rtl="0" fontAlgn="base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charset="0"/>
              <a:buNone/>
              <a:defRPr sz="2800" kern="1200">
                <a:solidFill>
                  <a:schemeClr val="bg1">
                    <a:lumMod val="75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2pPr>
            <a:lvl3pPr marL="1027113" indent="-225425" algn="l" defTabSz="457200" rtl="0" fontAlgn="base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Calibri" panose="020F0502020204030204" pitchFamily="34" charset="0"/>
              <a:buChar char="▪"/>
              <a:defRPr sz="2400" kern="1200">
                <a:solidFill>
                  <a:schemeClr val="bg1">
                    <a:lumMod val="65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3pPr>
            <a:lvl4pPr marL="1489075" indent="-234950" algn="l" defTabSz="457200" rtl="0" fontAlgn="base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Calibri" panose="020F0502020204030204" pitchFamily="34" charset="0"/>
              <a:buChar char="▪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4pPr>
            <a:lvl5pPr marL="1941513" indent="-225425" algn="l" defTabSz="457200" rtl="0" fontAlgn="base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Calibri" panose="020F0502020204030204" pitchFamily="34" charset="0"/>
              <a:buChar char="▪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ＭＳ Ｐゴシック" pitchFamily="42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Cumulative risk identified following the event through Risk Analysis Event (RAE) data:</a:t>
            </a:r>
          </a:p>
          <a:p>
            <a:pPr lvl="1"/>
            <a:r>
              <a:rPr lang="en-US" smtClean="0"/>
              <a:t>Relief briefing</a:t>
            </a:r>
            <a:endParaRPr lang="en-US" dirty="0" smtClean="0"/>
          </a:p>
          <a:p>
            <a:pPr lvl="1"/>
            <a:r>
              <a:rPr lang="en-US" dirty="0" smtClean="0"/>
              <a:t>ATC staffing required to accommodate the shift in air traffic volume</a:t>
            </a:r>
          </a:p>
        </p:txBody>
      </p:sp>
    </p:spTree>
    <p:extLst>
      <p:ext uri="{BB962C8B-B14F-4D97-AF65-F5344CB8AC3E}">
        <p14:creationId xmlns:p14="http://schemas.microsoft.com/office/powerpoint/2010/main" val="150374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mte72\Desktop\RWSL\Diagrams\DTW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551" y="1527142"/>
            <a:ext cx="4897646" cy="405107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180523" y="1152024"/>
            <a:ext cx="37410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Runway Status Lights (RWSL) provide direct indication to pilots and vehicle operators that it is unsafe to enter a runway or begin a takeoff. </a:t>
            </a:r>
          </a:p>
          <a:p>
            <a:endParaRPr lang="en-US" sz="2000" dirty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The lights turn red when other traffic makes it dangerous to enter, cross, or begin takeoff. </a:t>
            </a:r>
          </a:p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 </a:t>
            </a:r>
          </a:p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On taxiways, Runway Entrance Lights (RELs) show that a runway is not safe to enter or cross. </a:t>
            </a:r>
          </a:p>
          <a:p>
            <a:endParaRPr lang="en-US" sz="2000" dirty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On runways, Takeoff Hold Lights (THLs) show pilots in position for takeoff that the runway is not safe for departure. </a:t>
            </a:r>
          </a:p>
        </p:txBody>
      </p:sp>
      <p:pic>
        <p:nvPicPr>
          <p:cNvPr id="4" name="Picture 3" descr="C:\Users\mte72\Desktop\RWSL\RWSL Photos - April 2012\THL by Night 5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663" y="4712083"/>
            <a:ext cx="2095119" cy="149809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02920" y="182880"/>
            <a:ext cx="8138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Runway Status Lights at Detroit </a:t>
            </a:r>
            <a:r>
              <a:rPr lang="en-US" sz="2800" b="1" dirty="0" smtClean="0">
                <a:solidFill>
                  <a:schemeClr val="bg1"/>
                </a:solidFill>
              </a:rPr>
              <a:t>Metro Airport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503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FLL Fort Lauderdale Airport</a:t>
            </a:r>
            <a:br>
              <a:rPr lang="en-US" dirty="0" smtClean="0"/>
            </a:br>
            <a:r>
              <a:rPr lang="en-US" sz="1800" dirty="0" smtClean="0"/>
              <a:t>Significant Occurrence Alert</a:t>
            </a:r>
            <a:br>
              <a:rPr lang="en-US" sz="1800" dirty="0" smtClean="0"/>
            </a:br>
            <a:r>
              <a:rPr lang="en-US" sz="1800" dirty="0" smtClean="0"/>
              <a:t>29 January 2016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 Alert for </a:t>
            </a:r>
            <a:r>
              <a:rPr lang="en-US" dirty="0" smtClean="0"/>
              <a:t>FLL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Type</a:t>
            </a:r>
            <a:r>
              <a:rPr lang="en-US" dirty="0"/>
              <a:t>: Ground surveillance alert (i.e. ASDE, AMASS) between an A/C and Vehicle</a:t>
            </a:r>
            <a:endParaRPr lang="en-US" sz="1800" dirty="0"/>
          </a:p>
        </p:txBody>
      </p:sp>
      <p:sp>
        <p:nvSpPr>
          <p:cNvPr id="4" name="Bevel 3">
            <a:hlinkClick r:id="rId2" action="ppaction://hlinkfile"/>
          </p:cNvPr>
          <p:cNvSpPr/>
          <p:nvPr/>
        </p:nvSpPr>
        <p:spPr>
          <a:xfrm>
            <a:off x="8110728" y="5984745"/>
            <a:ext cx="658368" cy="649225"/>
          </a:xfrm>
          <a:prstGeom prst="bevel">
            <a:avLst/>
          </a:prstGeom>
          <a:gradFill>
            <a:gsLst>
              <a:gs pos="100000">
                <a:schemeClr val="bg2">
                  <a:lumMod val="1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16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87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7211"/>
            <a:ext cx="8229600" cy="969499"/>
          </a:xfrm>
        </p:spPr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279"/>
            <a:ext cx="8229600" cy="3438143"/>
          </a:xfrm>
        </p:spPr>
        <p:txBody>
          <a:bodyPr/>
          <a:lstStyle/>
          <a:p>
            <a:r>
              <a:rPr lang="en-US" dirty="0" smtClean="0"/>
              <a:t>The DTW and FLL events share the most common contributing factor in Runway Safety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Lack of communication</a:t>
            </a:r>
          </a:p>
          <a:p>
            <a:r>
              <a:rPr lang="en-US" dirty="0"/>
              <a:t>In the simplest terms it is a failure to ensure the “mental pictures” match.  </a:t>
            </a:r>
          </a:p>
          <a:p>
            <a:pPr lvl="1"/>
            <a:r>
              <a:rPr lang="en-US" dirty="0" smtClean="0"/>
              <a:t>The foundation of aviation conversations assume </a:t>
            </a:r>
            <a:r>
              <a:rPr lang="en-US" dirty="0"/>
              <a:t>that </a:t>
            </a:r>
            <a:r>
              <a:rPr lang="en-US" dirty="0" smtClean="0"/>
              <a:t>individuals </a:t>
            </a:r>
            <a:r>
              <a:rPr lang="en-US" dirty="0"/>
              <a:t>understood each other 100%, but </a:t>
            </a:r>
            <a:r>
              <a:rPr lang="en-US" dirty="0" smtClean="0"/>
              <a:t>only </a:t>
            </a:r>
            <a:r>
              <a:rPr lang="en-US" dirty="0"/>
              <a:t>33% of the average conversation is totally understood. </a:t>
            </a:r>
          </a:p>
        </p:txBody>
      </p:sp>
    </p:spTree>
    <p:extLst>
      <p:ext uri="{BB962C8B-B14F-4D97-AF65-F5344CB8AC3E}">
        <p14:creationId xmlns:p14="http://schemas.microsoft.com/office/powerpoint/2010/main" val="2579076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5968"/>
            <a:ext cx="7772400" cy="26000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Runway </a:t>
            </a:r>
            <a:r>
              <a:rPr lang="en-US" smtClean="0"/>
              <a:t>Safety Nets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James Fee</a:t>
            </a:r>
            <a:b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Manager | Runway Safety Group</a:t>
            </a:r>
            <a:b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bg1">
                    <a:lumMod val="75000"/>
                  </a:schemeClr>
                </a:solidFill>
              </a:rPr>
            </a:b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57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DTW Detroit Metro Airport</a:t>
            </a:r>
            <a:br>
              <a:rPr lang="en-US" dirty="0" smtClean="0"/>
            </a:br>
            <a:r>
              <a:rPr lang="en-US" sz="1800" dirty="0" smtClean="0"/>
              <a:t>Significant Occurrence Alert</a:t>
            </a:r>
            <a:br>
              <a:rPr lang="en-US" sz="1800" dirty="0" smtClean="0"/>
            </a:br>
            <a:r>
              <a:rPr lang="en-US" sz="1800" dirty="0" smtClean="0"/>
              <a:t>27 January 2016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 Alert for DTW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Type</a:t>
            </a:r>
            <a:r>
              <a:rPr lang="en-US" dirty="0"/>
              <a:t>: Suspected loss involving A/C and </a:t>
            </a:r>
            <a:r>
              <a:rPr lang="en-US" dirty="0" smtClean="0"/>
              <a:t>Vehicle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Bevel 3">
            <a:hlinkClick r:id="rId2" action="ppaction://hlinkfile"/>
          </p:cNvPr>
          <p:cNvSpPr/>
          <p:nvPr/>
        </p:nvSpPr>
        <p:spPr>
          <a:xfrm>
            <a:off x="8110728" y="5984745"/>
            <a:ext cx="658368" cy="649225"/>
          </a:xfrm>
          <a:prstGeom prst="bevel">
            <a:avLst/>
          </a:prstGeom>
          <a:gradFill>
            <a:gsLst>
              <a:gs pos="100000">
                <a:schemeClr val="bg2">
                  <a:lumMod val="1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5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REVIEW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Bevel 4">
            <a:hlinkClick r:id="rId2" action="ppaction://hlinkfile"/>
          </p:cNvPr>
          <p:cNvSpPr/>
          <p:nvPr/>
        </p:nvSpPr>
        <p:spPr>
          <a:xfrm>
            <a:off x="8110728" y="5984745"/>
            <a:ext cx="658368" cy="649225"/>
          </a:xfrm>
          <a:prstGeom prst="bevel">
            <a:avLst/>
          </a:prstGeom>
          <a:gradFill>
            <a:gsLst>
              <a:gs pos="100000">
                <a:schemeClr val="bg2">
                  <a:lumMod val="1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09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07012679"/>
              </p:ext>
            </p:extLst>
          </p:nvPr>
        </p:nvGraphicFramePr>
        <p:xfrm>
          <a:off x="714375" y="857250"/>
          <a:ext cx="771525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4953" y="2764757"/>
            <a:ext cx="242307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Runway Incursion Categories</a:t>
            </a:r>
            <a:endParaRPr lang="en-US" sz="2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244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16758623"/>
              </p:ext>
            </p:extLst>
          </p:nvPr>
        </p:nvGraphicFramePr>
        <p:xfrm>
          <a:off x="714375" y="857250"/>
          <a:ext cx="771525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4953" y="2764757"/>
            <a:ext cx="242307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Runway Incursion Categories</a:t>
            </a:r>
            <a:endParaRPr lang="en-US" sz="2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338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After-Event Safety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48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After-Event Safety </a:t>
            </a:r>
            <a:r>
              <a:rPr lang="en-US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0552"/>
            <a:ext cx="8229600" cy="3438143"/>
          </a:xfrm>
        </p:spPr>
        <p:txBody>
          <a:bodyPr/>
          <a:lstStyle/>
          <a:p>
            <a:r>
              <a:rPr lang="en-US" dirty="0" smtClean="0"/>
              <a:t>Contributing factors identified following the event by NTSB work group:</a:t>
            </a:r>
          </a:p>
          <a:p>
            <a:pPr lvl="1"/>
            <a:r>
              <a:rPr lang="en-US" sz="2000" dirty="0"/>
              <a:t>Runway Status Lights (RWSL) could have prevented the surface event from occurring if they were in an operational status.</a:t>
            </a:r>
          </a:p>
          <a:p>
            <a:pPr lvl="1"/>
            <a:r>
              <a:rPr lang="en-US" sz="2000" dirty="0"/>
              <a:t>The controller working the Local Northeast position did not engage in either, active scanning of the airport environment, or active listening. </a:t>
            </a:r>
          </a:p>
          <a:p>
            <a:pPr lvl="1"/>
            <a:r>
              <a:rPr lang="en-US" sz="2000" dirty="0"/>
              <a:t>Combining non-dependent tower positions, during the same time period, was a contributing factor.  The lack of additional staffing, or “extra set of eyes” in the tower cab also contributed to the lack of awareness that an event was occurring.</a:t>
            </a:r>
          </a:p>
        </p:txBody>
      </p:sp>
    </p:spTree>
    <p:extLst>
      <p:ext uri="{BB962C8B-B14F-4D97-AF65-F5344CB8AC3E}">
        <p14:creationId xmlns:p14="http://schemas.microsoft.com/office/powerpoint/2010/main" val="331486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After-Event Safety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system performance</a:t>
            </a:r>
          </a:p>
          <a:p>
            <a:pPr lvl="1"/>
            <a:r>
              <a:rPr lang="en-US" dirty="0"/>
              <a:t>The Airport Surface Detection Equipment, Model X (ASDE-X) functioned properly and helped the LNE controller resolve the conflict.  </a:t>
            </a:r>
          </a:p>
        </p:txBody>
      </p:sp>
    </p:spTree>
    <p:extLst>
      <p:ext uri="{BB962C8B-B14F-4D97-AF65-F5344CB8AC3E}">
        <p14:creationId xmlns:p14="http://schemas.microsoft.com/office/powerpoint/2010/main" val="633714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After-Event Safety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Recommendations</a:t>
            </a:r>
          </a:p>
          <a:p>
            <a:pPr lvl="1"/>
            <a:r>
              <a:rPr lang="en-US" dirty="0"/>
              <a:t>The facility put mitigations in place after the event including; </a:t>
            </a:r>
            <a:r>
              <a:rPr lang="en-US" dirty="0" smtClean="0"/>
              <a:t>no </a:t>
            </a:r>
            <a:r>
              <a:rPr lang="en-US" dirty="0"/>
              <a:t>combining of tower </a:t>
            </a:r>
            <a:r>
              <a:rPr lang="en-US" dirty="0" smtClean="0"/>
              <a:t>positions, or </a:t>
            </a:r>
            <a:r>
              <a:rPr lang="en-US" dirty="0"/>
              <a:t>use of aircraft LUAW when vehicles are conducting a runway inspection, and ensuring airport vehicles have an ASDE-X data tag. 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2739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ark Accent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F01800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445</Words>
  <Application>Microsoft Macintosh PowerPoint</Application>
  <PresentationFormat>On-screen Show (4:3)</PresentationFormat>
  <Paragraphs>59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Runway Safety Nets  James Fee Manager | Runway Safety Group  </vt:lpstr>
      <vt:lpstr>DTW Detroit Metro Airport Significant Occurrence Alert 27 January 2016 </vt:lpstr>
      <vt:lpstr>Event REVIEW</vt:lpstr>
      <vt:lpstr>PowerPoint Presentation</vt:lpstr>
      <vt:lpstr>PowerPoint Presentation</vt:lpstr>
      <vt:lpstr>After-Event Safety Analysis</vt:lpstr>
      <vt:lpstr>After-Event Safety Analysis</vt:lpstr>
      <vt:lpstr>After-Event Safety Analysis</vt:lpstr>
      <vt:lpstr>After-Event Safety Analysis</vt:lpstr>
      <vt:lpstr>PowerPoint Presentation</vt:lpstr>
      <vt:lpstr>PowerPoint Presentation</vt:lpstr>
      <vt:lpstr>FLL Fort Lauderdale Airport Significant Occurrence Alert 29 January 2016 </vt:lpstr>
      <vt:lpstr>Lessons Learned</vt:lpstr>
      <vt:lpstr>Lessons Learned</vt:lpstr>
      <vt:lpstr>Runway Safety Nets  James Fee Manager | Runway Safety Group   </vt:lpstr>
    </vt:vector>
  </TitlesOfParts>
  <Company>2_w_SP2_MLF_X16-17410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McMahon, Steve (FAA)</dc:creator>
  <cp:lastModifiedBy>John Barrass</cp:lastModifiedBy>
  <cp:revision>82</cp:revision>
  <dcterms:created xsi:type="dcterms:W3CDTF">2011-11-15T21:36:17Z</dcterms:created>
  <dcterms:modified xsi:type="dcterms:W3CDTF">2016-06-18T23:47:19Z</dcterms:modified>
</cp:coreProperties>
</file>