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704" r:id="rId2"/>
    <p:sldMasterId id="2147483685" r:id="rId3"/>
    <p:sldMasterId id="2147483687" r:id="rId4"/>
    <p:sldMasterId id="2147483718" r:id="rId5"/>
    <p:sldMasterId id="2147483720" r:id="rId6"/>
    <p:sldMasterId id="2147483683" r:id="rId7"/>
    <p:sldMasterId id="2147483722" r:id="rId8"/>
    <p:sldMasterId id="2147483706" r:id="rId9"/>
    <p:sldMasterId id="2147483708" r:id="rId10"/>
    <p:sldMasterId id="2147483710" r:id="rId11"/>
    <p:sldMasterId id="2147483712" r:id="rId12"/>
    <p:sldMasterId id="2147483714" r:id="rId13"/>
    <p:sldMasterId id="2147483716" r:id="rId14"/>
    <p:sldMasterId id="2147483689" r:id="rId15"/>
    <p:sldMasterId id="2147483725" r:id="rId16"/>
  </p:sldMasterIdLst>
  <p:notesMasterIdLst>
    <p:notesMasterId r:id="rId35"/>
  </p:notesMasterIdLst>
  <p:sldIdLst>
    <p:sldId id="275" r:id="rId17"/>
    <p:sldId id="276" r:id="rId18"/>
    <p:sldId id="277" r:id="rId19"/>
    <p:sldId id="270" r:id="rId20"/>
    <p:sldId id="280" r:id="rId21"/>
    <p:sldId id="279" r:id="rId22"/>
    <p:sldId id="281" r:id="rId23"/>
    <p:sldId id="282" r:id="rId24"/>
    <p:sldId id="283" r:id="rId25"/>
    <p:sldId id="284" r:id="rId26"/>
    <p:sldId id="291" r:id="rId27"/>
    <p:sldId id="292" r:id="rId28"/>
    <p:sldId id="293" r:id="rId29"/>
    <p:sldId id="287" r:id="rId30"/>
    <p:sldId id="295" r:id="rId31"/>
    <p:sldId id="285" r:id="rId32"/>
    <p:sldId id="297" r:id="rId33"/>
    <p:sldId id="294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283D9190-1E86-4680-B403-29E0B5C789C7}">
          <p14:sldIdLst>
            <p14:sldId id="275"/>
          </p14:sldIdLst>
        </p14:section>
        <p14:section name="Why GARDS?" id="{AF28D9CE-B586-462B-9F5F-64A33D0829F9}">
          <p14:sldIdLst>
            <p14:sldId id="276"/>
            <p14:sldId id="277"/>
            <p14:sldId id="270"/>
            <p14:sldId id="280"/>
            <p14:sldId id="279"/>
          </p14:sldIdLst>
        </p14:section>
        <p14:section name="GARDS design" id="{4CFBAD49-0853-4560-BE23-FD0A3E244141}">
          <p14:sldIdLst>
            <p14:sldId id="281"/>
            <p14:sldId id="282"/>
            <p14:sldId id="283"/>
            <p14:sldId id="284"/>
          </p14:sldIdLst>
        </p14:section>
        <p14:section name="Performance evaluation &amp; tuning" id="{8B8ECE0D-B350-40BB-AB62-C0F9AE37E0E8}">
          <p14:sldIdLst>
            <p14:sldId id="291"/>
            <p14:sldId id="292"/>
          </p14:sldIdLst>
        </p14:section>
        <p14:section name="Live ops performance" id="{A1985B0D-6ACE-4D82-A605-763BDFD932A8}">
          <p14:sldIdLst>
            <p14:sldId id="293"/>
            <p14:sldId id="287"/>
            <p14:sldId id="295"/>
            <p14:sldId id="285"/>
            <p14:sldId id="297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82"/>
    <a:srgbClr val="50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610" autoAdjust="0"/>
  </p:normalViewPr>
  <p:slideViewPr>
    <p:cSldViewPr snapToGrid="0" snapToObjects="1" showGuides="1"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image" Target="../media/image45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image" Target="../media/image45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80E22-93B5-4703-8DBC-73AAB4B99414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63EDC37D-375B-4517-A608-F284E56AE2DB}">
      <dgm:prSet phldrT="[Tekst]"/>
      <dgm:spPr/>
      <dgm:t>
        <a:bodyPr/>
        <a:lstStyle/>
        <a:p>
          <a:r>
            <a:rPr lang="en-GB" noProof="0" dirty="0" smtClean="0"/>
            <a:t>Procedure</a:t>
          </a:r>
          <a:endParaRPr lang="en-GB" noProof="0" dirty="0"/>
        </a:p>
      </dgm:t>
    </dgm:pt>
    <dgm:pt modelId="{2C705BDD-F4FD-409E-B9EC-DB4AAA3AA894}" type="parTrans" cxnId="{44381172-D288-477A-95DB-43E54B0A46CA}">
      <dgm:prSet/>
      <dgm:spPr/>
      <dgm:t>
        <a:bodyPr/>
        <a:lstStyle/>
        <a:p>
          <a:endParaRPr lang="nl-NL"/>
        </a:p>
      </dgm:t>
    </dgm:pt>
    <dgm:pt modelId="{C78C998B-3DA0-4E43-A7DC-A795BDC82EFF}" type="sibTrans" cxnId="{44381172-D288-477A-95DB-43E54B0A46CA}">
      <dgm:prSet/>
      <dgm:spPr/>
      <dgm:t>
        <a:bodyPr/>
        <a:lstStyle/>
        <a:p>
          <a:endParaRPr lang="nl-NL"/>
        </a:p>
      </dgm:t>
    </dgm:pt>
    <dgm:pt modelId="{DA2B72D6-48A2-4FFF-ABAC-1CFD25CD93F3}">
      <dgm:prSet phldrT="[Tekst]"/>
      <dgm:spPr/>
      <dgm:t>
        <a:bodyPr/>
        <a:lstStyle/>
        <a:p>
          <a:r>
            <a:rPr lang="en-GB" noProof="0" dirty="0" smtClean="0"/>
            <a:t>Machine</a:t>
          </a:r>
          <a:endParaRPr lang="en-GB" noProof="0" dirty="0"/>
        </a:p>
      </dgm:t>
    </dgm:pt>
    <dgm:pt modelId="{3ACEC130-7C21-4990-A8C1-17BBCFC26746}" type="parTrans" cxnId="{FF56770E-1C68-4C2D-965A-19F64730FA3B}">
      <dgm:prSet/>
      <dgm:spPr/>
      <dgm:t>
        <a:bodyPr/>
        <a:lstStyle/>
        <a:p>
          <a:endParaRPr lang="nl-NL"/>
        </a:p>
      </dgm:t>
    </dgm:pt>
    <dgm:pt modelId="{453D82A3-686F-4028-AF57-EF56FA19EAF4}" type="sibTrans" cxnId="{FF56770E-1C68-4C2D-965A-19F64730FA3B}">
      <dgm:prSet/>
      <dgm:spPr/>
      <dgm:t>
        <a:bodyPr/>
        <a:lstStyle/>
        <a:p>
          <a:endParaRPr lang="nl-NL"/>
        </a:p>
      </dgm:t>
    </dgm:pt>
    <dgm:pt modelId="{4CD77988-6147-4936-B116-FE5719A89CCB}">
      <dgm:prSet phldrT="[Tekst]"/>
      <dgm:spPr/>
      <dgm:t>
        <a:bodyPr/>
        <a:lstStyle/>
        <a:p>
          <a:r>
            <a:rPr lang="nl-NL" dirty="0" smtClean="0"/>
            <a:t>Human</a:t>
          </a:r>
          <a:endParaRPr lang="nl-NL" dirty="0"/>
        </a:p>
      </dgm:t>
    </dgm:pt>
    <dgm:pt modelId="{570FB367-5626-470E-AFCF-FEB5092BA7CB}" type="parTrans" cxnId="{DB6A9AA1-17D0-445C-9776-0B3A12EAE379}">
      <dgm:prSet/>
      <dgm:spPr/>
      <dgm:t>
        <a:bodyPr/>
        <a:lstStyle/>
        <a:p>
          <a:endParaRPr lang="nl-NL"/>
        </a:p>
      </dgm:t>
    </dgm:pt>
    <dgm:pt modelId="{32AF1661-6511-4597-AD3A-64F2AA0FAE46}" type="sibTrans" cxnId="{DB6A9AA1-17D0-445C-9776-0B3A12EAE379}">
      <dgm:prSet/>
      <dgm:spPr/>
      <dgm:t>
        <a:bodyPr/>
        <a:lstStyle/>
        <a:p>
          <a:endParaRPr lang="nl-NL"/>
        </a:p>
      </dgm:t>
    </dgm:pt>
    <dgm:pt modelId="{AB3A6F91-AFC6-49A1-9075-400B6B2FADFC}">
      <dgm:prSet phldrT="[Tekst]"/>
      <dgm:spPr/>
      <dgm:t>
        <a:bodyPr/>
        <a:lstStyle/>
        <a:p>
          <a:r>
            <a:rPr lang="en-GB" noProof="0" dirty="0" smtClean="0"/>
            <a:t>Increase detection probability</a:t>
          </a:r>
          <a:endParaRPr lang="en-GB" noProof="0" dirty="0"/>
        </a:p>
      </dgm:t>
    </dgm:pt>
    <dgm:pt modelId="{720B6346-EB04-4432-952E-BBFB6706C777}" type="parTrans" cxnId="{51560EDA-3278-4A08-BC84-49B7E66A0740}">
      <dgm:prSet/>
      <dgm:spPr/>
      <dgm:t>
        <a:bodyPr/>
        <a:lstStyle/>
        <a:p>
          <a:endParaRPr lang="nl-NL"/>
        </a:p>
      </dgm:t>
    </dgm:pt>
    <dgm:pt modelId="{6E9EA3D5-E8BF-46DD-9DD6-9BF5D969BA9C}" type="sibTrans" cxnId="{51560EDA-3278-4A08-BC84-49B7E66A0740}">
      <dgm:prSet/>
      <dgm:spPr/>
      <dgm:t>
        <a:bodyPr/>
        <a:lstStyle/>
        <a:p>
          <a:endParaRPr lang="nl-NL"/>
        </a:p>
      </dgm:t>
    </dgm:pt>
    <dgm:pt modelId="{408FF3AB-BD9E-4A55-BEED-DB7C403DD069}">
      <dgm:prSet phldrT="[Tekst]"/>
      <dgm:spPr/>
      <dgm:t>
        <a:bodyPr/>
        <a:lstStyle/>
        <a:p>
          <a:r>
            <a:rPr lang="en-GB" noProof="0" dirty="0" smtClean="0"/>
            <a:t>Restrict use of dependent runways</a:t>
          </a:r>
          <a:endParaRPr lang="en-GB" noProof="0" dirty="0"/>
        </a:p>
      </dgm:t>
    </dgm:pt>
    <dgm:pt modelId="{DAD9A4CB-5EC3-4E37-8042-65B9E2C958DF}" type="parTrans" cxnId="{D315623A-8951-48A3-B93C-D4F74BBFBE20}">
      <dgm:prSet/>
      <dgm:spPr/>
      <dgm:t>
        <a:bodyPr/>
        <a:lstStyle/>
        <a:p>
          <a:endParaRPr lang="nl-NL"/>
        </a:p>
      </dgm:t>
    </dgm:pt>
    <dgm:pt modelId="{BBBE4F6B-AB5D-4812-A1D6-621D9DBB1F04}" type="sibTrans" cxnId="{D315623A-8951-48A3-B93C-D4F74BBFBE20}">
      <dgm:prSet/>
      <dgm:spPr/>
      <dgm:t>
        <a:bodyPr/>
        <a:lstStyle/>
        <a:p>
          <a:endParaRPr lang="nl-NL"/>
        </a:p>
      </dgm:t>
    </dgm:pt>
    <dgm:pt modelId="{0DA28D87-4B53-4209-BE9C-9BE9A4272563}">
      <dgm:prSet phldrT="[Tekst]"/>
      <dgm:spPr/>
      <dgm:t>
        <a:bodyPr/>
        <a:lstStyle/>
        <a:p>
          <a:r>
            <a:rPr lang="nl-NL" dirty="0" smtClean="0"/>
            <a:t>Training</a:t>
          </a:r>
          <a:endParaRPr lang="nl-NL" dirty="0"/>
        </a:p>
      </dgm:t>
    </dgm:pt>
    <dgm:pt modelId="{AF4BCEC5-654B-4ABE-AFCB-6D7CC257A110}" type="parTrans" cxnId="{D406ABD9-8D01-409E-AFBF-74AF34EB0B0E}">
      <dgm:prSet/>
      <dgm:spPr/>
      <dgm:t>
        <a:bodyPr/>
        <a:lstStyle/>
        <a:p>
          <a:endParaRPr lang="nl-NL"/>
        </a:p>
      </dgm:t>
    </dgm:pt>
    <dgm:pt modelId="{D130D5C6-34C3-4D41-A219-6190E62A28AF}" type="sibTrans" cxnId="{D406ABD9-8D01-409E-AFBF-74AF34EB0B0E}">
      <dgm:prSet/>
      <dgm:spPr/>
      <dgm:t>
        <a:bodyPr/>
        <a:lstStyle/>
        <a:p>
          <a:endParaRPr lang="nl-NL"/>
        </a:p>
      </dgm:t>
    </dgm:pt>
    <dgm:pt modelId="{B6F8E8AC-B1A8-4BA9-B169-1187FACFFF12}">
      <dgm:prSet phldrT="[Tekst]"/>
      <dgm:spPr/>
      <dgm:t>
        <a:bodyPr/>
        <a:lstStyle/>
        <a:p>
          <a:r>
            <a:rPr lang="nl-NL" dirty="0" smtClean="0"/>
            <a:t>Safety awareness</a:t>
          </a:r>
          <a:endParaRPr lang="nl-NL" dirty="0"/>
        </a:p>
      </dgm:t>
    </dgm:pt>
    <dgm:pt modelId="{49483A4C-639D-4B09-81A0-341469088CB3}" type="parTrans" cxnId="{2183992C-3820-4A9F-9264-35DCA4908AFE}">
      <dgm:prSet/>
      <dgm:spPr/>
      <dgm:t>
        <a:bodyPr/>
        <a:lstStyle/>
        <a:p>
          <a:endParaRPr lang="nl-NL"/>
        </a:p>
      </dgm:t>
    </dgm:pt>
    <dgm:pt modelId="{AA183EAB-EED7-43CC-B8B4-09CD2D601F73}" type="sibTrans" cxnId="{2183992C-3820-4A9F-9264-35DCA4908AFE}">
      <dgm:prSet/>
      <dgm:spPr/>
      <dgm:t>
        <a:bodyPr/>
        <a:lstStyle/>
        <a:p>
          <a:endParaRPr lang="nl-NL"/>
        </a:p>
      </dgm:t>
    </dgm:pt>
    <dgm:pt modelId="{DADBE8F5-E8FC-4629-AE95-3F23F30C72D3}">
      <dgm:prSet phldrT="[Tekst]"/>
      <dgm:spPr/>
      <dgm:t>
        <a:bodyPr/>
        <a:lstStyle/>
        <a:p>
          <a:r>
            <a:rPr lang="en-GB" noProof="0" dirty="0" smtClean="0"/>
            <a:t>Timing procedures </a:t>
          </a:r>
          <a:endParaRPr lang="en-GB" noProof="0" dirty="0"/>
        </a:p>
      </dgm:t>
    </dgm:pt>
    <dgm:pt modelId="{3109B789-13DE-44C9-9752-F42C99703189}" type="parTrans" cxnId="{0DE32953-30C5-46FD-AF01-D697341B4FDB}">
      <dgm:prSet/>
      <dgm:spPr/>
      <dgm:t>
        <a:bodyPr/>
        <a:lstStyle/>
        <a:p>
          <a:endParaRPr lang="nl-NL"/>
        </a:p>
      </dgm:t>
    </dgm:pt>
    <dgm:pt modelId="{7699D3AD-F79F-4527-B94C-AB9421B5224F}" type="sibTrans" cxnId="{0DE32953-30C5-46FD-AF01-D697341B4FDB}">
      <dgm:prSet/>
      <dgm:spPr/>
      <dgm:t>
        <a:bodyPr/>
        <a:lstStyle/>
        <a:p>
          <a:endParaRPr lang="nl-NL"/>
        </a:p>
      </dgm:t>
    </dgm:pt>
    <dgm:pt modelId="{FCE84DE3-6D34-40B7-9FB0-55A83978FC5B}" type="pres">
      <dgm:prSet presAssocID="{0CB80E22-93B5-4703-8DBC-73AAB4B994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D4B1BD-A29E-4FBF-BB1A-FF369D8DAFA4}" type="pres">
      <dgm:prSet presAssocID="{4CD77988-6147-4936-B116-FE5719A89CCB}" presName="composite" presStyleCnt="0"/>
      <dgm:spPr/>
      <dgm:t>
        <a:bodyPr/>
        <a:lstStyle/>
        <a:p>
          <a:endParaRPr lang="nl-NL"/>
        </a:p>
      </dgm:t>
    </dgm:pt>
    <dgm:pt modelId="{B6B974D5-CA0A-40F0-94F7-C8E9173F8EBF}" type="pres">
      <dgm:prSet presAssocID="{4CD77988-6147-4936-B116-FE5719A89CC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613416-6C87-4D6C-8318-30534B3946D5}" type="pres">
      <dgm:prSet presAssocID="{4CD77988-6147-4936-B116-FE5719A89CCB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BF4B991-CA78-4E63-88C7-F7F6F37F531E}" type="pres">
      <dgm:prSet presAssocID="{32AF1661-6511-4597-AD3A-64F2AA0FAE46}" presName="sibTrans" presStyleCnt="0"/>
      <dgm:spPr/>
      <dgm:t>
        <a:bodyPr/>
        <a:lstStyle/>
        <a:p>
          <a:endParaRPr lang="nl-NL"/>
        </a:p>
      </dgm:t>
    </dgm:pt>
    <dgm:pt modelId="{AD6204B8-0246-411B-B351-ED1FAB1329A9}" type="pres">
      <dgm:prSet presAssocID="{63EDC37D-375B-4517-A608-F284E56AE2DB}" presName="composite" presStyleCnt="0"/>
      <dgm:spPr/>
      <dgm:t>
        <a:bodyPr/>
        <a:lstStyle/>
        <a:p>
          <a:endParaRPr lang="nl-NL"/>
        </a:p>
      </dgm:t>
    </dgm:pt>
    <dgm:pt modelId="{E5D85E74-351B-475F-86CC-CE90D56A8CED}" type="pres">
      <dgm:prSet presAssocID="{63EDC37D-375B-4517-A608-F284E56AE2D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4D095-50B6-4941-A272-106B55E6ED04}" type="pres">
      <dgm:prSet presAssocID="{63EDC37D-375B-4517-A608-F284E56AE2DB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C29528B-A954-41DA-8B40-30AE0648B912}" type="pres">
      <dgm:prSet presAssocID="{C78C998B-3DA0-4E43-A7DC-A795BDC82EFF}" presName="sibTrans" presStyleCnt="0"/>
      <dgm:spPr/>
      <dgm:t>
        <a:bodyPr/>
        <a:lstStyle/>
        <a:p>
          <a:endParaRPr lang="nl-NL"/>
        </a:p>
      </dgm:t>
    </dgm:pt>
    <dgm:pt modelId="{EAB245BE-0E95-49AD-9A8B-0DDFCBFE5E6F}" type="pres">
      <dgm:prSet presAssocID="{DA2B72D6-48A2-4FFF-ABAC-1CFD25CD93F3}" presName="composite" presStyleCnt="0"/>
      <dgm:spPr/>
      <dgm:t>
        <a:bodyPr/>
        <a:lstStyle/>
        <a:p>
          <a:endParaRPr lang="nl-NL"/>
        </a:p>
      </dgm:t>
    </dgm:pt>
    <dgm:pt modelId="{D23F3D54-BE04-43DB-96F9-8B309D87C8C5}" type="pres">
      <dgm:prSet presAssocID="{DA2B72D6-48A2-4FFF-ABAC-1CFD25CD93F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E64CFC-AC58-4D51-B35D-AECFFED70BBA}" type="pres">
      <dgm:prSet presAssocID="{DA2B72D6-48A2-4FFF-ABAC-1CFD25CD93F3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D6B45CBB-2C17-4F44-B0C7-4B5553A27FBA}" type="presOf" srcId="{B6F8E8AC-B1A8-4BA9-B169-1187FACFFF12}" destId="{B6B974D5-CA0A-40F0-94F7-C8E9173F8EBF}" srcOrd="0" destOrd="2" presId="urn:microsoft.com/office/officeart/2008/layout/PictureStrips"/>
    <dgm:cxn modelId="{0FD075A8-7183-45B6-8B4A-9B71885AF161}" type="presOf" srcId="{0CB80E22-93B5-4703-8DBC-73AAB4B99414}" destId="{FCE84DE3-6D34-40B7-9FB0-55A83978FC5B}" srcOrd="0" destOrd="0" presId="urn:microsoft.com/office/officeart/2008/layout/PictureStrips"/>
    <dgm:cxn modelId="{55003C1E-6D16-4356-A213-573736E6D511}" type="presOf" srcId="{DA2B72D6-48A2-4FFF-ABAC-1CFD25CD93F3}" destId="{D23F3D54-BE04-43DB-96F9-8B309D87C8C5}" srcOrd="0" destOrd="0" presId="urn:microsoft.com/office/officeart/2008/layout/PictureStrips"/>
    <dgm:cxn modelId="{DBABD379-7496-43B5-AA8B-CC3928DE9446}" type="presOf" srcId="{DADBE8F5-E8FC-4629-AE95-3F23F30C72D3}" destId="{E5D85E74-351B-475F-86CC-CE90D56A8CED}" srcOrd="0" destOrd="2" presId="urn:microsoft.com/office/officeart/2008/layout/PictureStrips"/>
    <dgm:cxn modelId="{D406ABD9-8D01-409E-AFBF-74AF34EB0B0E}" srcId="{4CD77988-6147-4936-B116-FE5719A89CCB}" destId="{0DA28D87-4B53-4209-BE9C-9BE9A4272563}" srcOrd="0" destOrd="0" parTransId="{AF4BCEC5-654B-4ABE-AFCB-6D7CC257A110}" sibTransId="{D130D5C6-34C3-4D41-A219-6190E62A28AF}"/>
    <dgm:cxn modelId="{D60DF9EB-FEE6-43B8-BBC1-3805D01C3342}" type="presOf" srcId="{4CD77988-6147-4936-B116-FE5719A89CCB}" destId="{B6B974D5-CA0A-40F0-94F7-C8E9173F8EBF}" srcOrd="0" destOrd="0" presId="urn:microsoft.com/office/officeart/2008/layout/PictureStrips"/>
    <dgm:cxn modelId="{51560EDA-3278-4A08-BC84-49B7E66A0740}" srcId="{DA2B72D6-48A2-4FFF-ABAC-1CFD25CD93F3}" destId="{AB3A6F91-AFC6-49A1-9075-400B6B2FADFC}" srcOrd="0" destOrd="0" parTransId="{720B6346-EB04-4432-952E-BBFB6706C777}" sibTransId="{6E9EA3D5-E8BF-46DD-9DD6-9BF5D969BA9C}"/>
    <dgm:cxn modelId="{FF56770E-1C68-4C2D-965A-19F64730FA3B}" srcId="{0CB80E22-93B5-4703-8DBC-73AAB4B99414}" destId="{DA2B72D6-48A2-4FFF-ABAC-1CFD25CD93F3}" srcOrd="2" destOrd="0" parTransId="{3ACEC130-7C21-4990-A8C1-17BBCFC26746}" sibTransId="{453D82A3-686F-4028-AF57-EF56FA19EAF4}"/>
    <dgm:cxn modelId="{44381172-D288-477A-95DB-43E54B0A46CA}" srcId="{0CB80E22-93B5-4703-8DBC-73AAB4B99414}" destId="{63EDC37D-375B-4517-A608-F284E56AE2DB}" srcOrd="1" destOrd="0" parTransId="{2C705BDD-F4FD-409E-B9EC-DB4AAA3AA894}" sibTransId="{C78C998B-3DA0-4E43-A7DC-A795BDC82EFF}"/>
    <dgm:cxn modelId="{D315623A-8951-48A3-B93C-D4F74BBFBE20}" srcId="{63EDC37D-375B-4517-A608-F284E56AE2DB}" destId="{408FF3AB-BD9E-4A55-BEED-DB7C403DD069}" srcOrd="0" destOrd="0" parTransId="{DAD9A4CB-5EC3-4E37-8042-65B9E2C958DF}" sibTransId="{BBBE4F6B-AB5D-4812-A1D6-621D9DBB1F04}"/>
    <dgm:cxn modelId="{DA6C585B-BA0D-4EAD-ACA5-756C63438A3E}" type="presOf" srcId="{63EDC37D-375B-4517-A608-F284E56AE2DB}" destId="{E5D85E74-351B-475F-86CC-CE90D56A8CED}" srcOrd="0" destOrd="0" presId="urn:microsoft.com/office/officeart/2008/layout/PictureStrips"/>
    <dgm:cxn modelId="{DB6A9AA1-17D0-445C-9776-0B3A12EAE379}" srcId="{0CB80E22-93B5-4703-8DBC-73AAB4B99414}" destId="{4CD77988-6147-4936-B116-FE5719A89CCB}" srcOrd="0" destOrd="0" parTransId="{570FB367-5626-470E-AFCF-FEB5092BA7CB}" sibTransId="{32AF1661-6511-4597-AD3A-64F2AA0FAE46}"/>
    <dgm:cxn modelId="{0DE32953-30C5-46FD-AF01-D697341B4FDB}" srcId="{63EDC37D-375B-4517-A608-F284E56AE2DB}" destId="{DADBE8F5-E8FC-4629-AE95-3F23F30C72D3}" srcOrd="1" destOrd="0" parTransId="{3109B789-13DE-44C9-9752-F42C99703189}" sibTransId="{7699D3AD-F79F-4527-B94C-AB9421B5224F}"/>
    <dgm:cxn modelId="{47531DCA-FA58-48B8-95A9-595A06BA147E}" type="presOf" srcId="{AB3A6F91-AFC6-49A1-9075-400B6B2FADFC}" destId="{D23F3D54-BE04-43DB-96F9-8B309D87C8C5}" srcOrd="0" destOrd="1" presId="urn:microsoft.com/office/officeart/2008/layout/PictureStrips"/>
    <dgm:cxn modelId="{2877FA26-5482-49F5-903B-E8B8650BDEEC}" type="presOf" srcId="{408FF3AB-BD9E-4A55-BEED-DB7C403DD069}" destId="{E5D85E74-351B-475F-86CC-CE90D56A8CED}" srcOrd="0" destOrd="1" presId="urn:microsoft.com/office/officeart/2008/layout/PictureStrips"/>
    <dgm:cxn modelId="{5DDB4E6C-0042-4D5B-B0D7-49C8E70BA9F3}" type="presOf" srcId="{0DA28D87-4B53-4209-BE9C-9BE9A4272563}" destId="{B6B974D5-CA0A-40F0-94F7-C8E9173F8EBF}" srcOrd="0" destOrd="1" presId="urn:microsoft.com/office/officeart/2008/layout/PictureStrips"/>
    <dgm:cxn modelId="{2183992C-3820-4A9F-9264-35DCA4908AFE}" srcId="{4CD77988-6147-4936-B116-FE5719A89CCB}" destId="{B6F8E8AC-B1A8-4BA9-B169-1187FACFFF12}" srcOrd="1" destOrd="0" parTransId="{49483A4C-639D-4B09-81A0-341469088CB3}" sibTransId="{AA183EAB-EED7-43CC-B8B4-09CD2D601F73}"/>
    <dgm:cxn modelId="{278C154C-7391-4B96-A124-6BDC141BFC0B}" type="presParOf" srcId="{FCE84DE3-6D34-40B7-9FB0-55A83978FC5B}" destId="{66D4B1BD-A29E-4FBF-BB1A-FF369D8DAFA4}" srcOrd="0" destOrd="0" presId="urn:microsoft.com/office/officeart/2008/layout/PictureStrips"/>
    <dgm:cxn modelId="{FE5EE9F5-9FAD-4500-BBA3-DA3D8EC5EBB2}" type="presParOf" srcId="{66D4B1BD-A29E-4FBF-BB1A-FF369D8DAFA4}" destId="{B6B974D5-CA0A-40F0-94F7-C8E9173F8EBF}" srcOrd="0" destOrd="0" presId="urn:microsoft.com/office/officeart/2008/layout/PictureStrips"/>
    <dgm:cxn modelId="{E1EAA229-21A0-4D26-896D-20FC2CA2251D}" type="presParOf" srcId="{66D4B1BD-A29E-4FBF-BB1A-FF369D8DAFA4}" destId="{37613416-6C87-4D6C-8318-30534B3946D5}" srcOrd="1" destOrd="0" presId="urn:microsoft.com/office/officeart/2008/layout/PictureStrips"/>
    <dgm:cxn modelId="{1AE78274-32D6-4E9D-B1BD-A665747FF6A3}" type="presParOf" srcId="{FCE84DE3-6D34-40B7-9FB0-55A83978FC5B}" destId="{4BF4B991-CA78-4E63-88C7-F7F6F37F531E}" srcOrd="1" destOrd="0" presId="urn:microsoft.com/office/officeart/2008/layout/PictureStrips"/>
    <dgm:cxn modelId="{9FD35E28-1D7B-42A7-B5DF-3BCA50CD160B}" type="presParOf" srcId="{FCE84DE3-6D34-40B7-9FB0-55A83978FC5B}" destId="{AD6204B8-0246-411B-B351-ED1FAB1329A9}" srcOrd="2" destOrd="0" presId="urn:microsoft.com/office/officeart/2008/layout/PictureStrips"/>
    <dgm:cxn modelId="{45ADDAAD-B2DB-4157-862E-9E17B5454CF5}" type="presParOf" srcId="{AD6204B8-0246-411B-B351-ED1FAB1329A9}" destId="{E5D85E74-351B-475F-86CC-CE90D56A8CED}" srcOrd="0" destOrd="0" presId="urn:microsoft.com/office/officeart/2008/layout/PictureStrips"/>
    <dgm:cxn modelId="{E9DFC8A1-26FF-45E4-9274-24D5F79DF25E}" type="presParOf" srcId="{AD6204B8-0246-411B-B351-ED1FAB1329A9}" destId="{85A4D095-50B6-4941-A272-106B55E6ED04}" srcOrd="1" destOrd="0" presId="urn:microsoft.com/office/officeart/2008/layout/PictureStrips"/>
    <dgm:cxn modelId="{2ACD806E-DC1B-47CA-A872-45844A9F75E2}" type="presParOf" srcId="{FCE84DE3-6D34-40B7-9FB0-55A83978FC5B}" destId="{DC29528B-A954-41DA-8B40-30AE0648B912}" srcOrd="3" destOrd="0" presId="urn:microsoft.com/office/officeart/2008/layout/PictureStrips"/>
    <dgm:cxn modelId="{E34FD45D-B8AB-43FC-963B-959C06E22250}" type="presParOf" srcId="{FCE84DE3-6D34-40B7-9FB0-55A83978FC5B}" destId="{EAB245BE-0E95-49AD-9A8B-0DDFCBFE5E6F}" srcOrd="4" destOrd="0" presId="urn:microsoft.com/office/officeart/2008/layout/PictureStrips"/>
    <dgm:cxn modelId="{E5B1595C-E1CD-4CCB-A648-3EE4E7B3FDC4}" type="presParOf" srcId="{EAB245BE-0E95-49AD-9A8B-0DDFCBFE5E6F}" destId="{D23F3D54-BE04-43DB-96F9-8B309D87C8C5}" srcOrd="0" destOrd="0" presId="urn:microsoft.com/office/officeart/2008/layout/PictureStrips"/>
    <dgm:cxn modelId="{3E81B8EC-5D7B-4DFF-A37C-957B8C2FA5A6}" type="presParOf" srcId="{EAB245BE-0E95-49AD-9A8B-0DDFCBFE5E6F}" destId="{A8E64CFC-AC58-4D51-B35D-AECFFED70BB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B6450-9F6F-4145-9FB1-25C9BD5ED275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B94CE3BC-7575-4476-B884-8205EB43534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Conditions</a:t>
          </a:r>
          <a:endParaRPr lang="en-GB" sz="1800" b="1" noProof="0" dirty="0"/>
        </a:p>
      </dgm:t>
    </dgm:pt>
    <dgm:pt modelId="{8D58DD31-B219-4AF9-AAC4-898C9153979D}" type="parTrans" cxnId="{A0F1D33E-E9F8-4F48-9F6A-19D629B301AF}">
      <dgm:prSet/>
      <dgm:spPr/>
      <dgm:t>
        <a:bodyPr/>
        <a:lstStyle/>
        <a:p>
          <a:endParaRPr lang="en-GB" noProof="0" dirty="0"/>
        </a:p>
      </dgm:t>
    </dgm:pt>
    <dgm:pt modelId="{5A129CC9-E9E7-4109-8297-F5AA3AD3E754}" type="sibTrans" cxnId="{A0F1D33E-E9F8-4F48-9F6A-19D629B301AF}">
      <dgm:prSet/>
      <dgm:spPr/>
      <dgm:t>
        <a:bodyPr/>
        <a:lstStyle/>
        <a:p>
          <a:endParaRPr lang="en-GB" noProof="0" dirty="0"/>
        </a:p>
      </dgm:t>
    </dgm:pt>
    <dgm:pt modelId="{7D5F0EF1-73CB-4552-A662-1B7AC022D6E0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Traffic</a:t>
          </a:r>
          <a:endParaRPr lang="en-GB" sz="1800" b="1" noProof="0" dirty="0"/>
        </a:p>
      </dgm:t>
    </dgm:pt>
    <dgm:pt modelId="{16BFE3DB-06EB-4126-A7F4-890F13E41AF7}" type="parTrans" cxnId="{2CFD63B9-BC64-41CF-8D71-AA15FD11A632}">
      <dgm:prSet/>
      <dgm:spPr/>
      <dgm:t>
        <a:bodyPr/>
        <a:lstStyle/>
        <a:p>
          <a:endParaRPr lang="en-GB" noProof="0" dirty="0"/>
        </a:p>
      </dgm:t>
    </dgm:pt>
    <dgm:pt modelId="{DCD3D6A3-F42E-4244-BF1D-1EBA604AEF62}" type="sibTrans" cxnId="{2CFD63B9-BC64-41CF-8D71-AA15FD11A632}">
      <dgm:prSet/>
      <dgm:spPr/>
      <dgm:t>
        <a:bodyPr/>
        <a:lstStyle/>
        <a:p>
          <a:endParaRPr lang="en-GB" noProof="0" dirty="0"/>
        </a:p>
      </dgm:t>
    </dgm:pt>
    <dgm:pt modelId="{81EFAE4C-7EC4-4E2C-9146-CFF01F6A913D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Alerting</a:t>
          </a:r>
          <a:endParaRPr lang="en-GB" sz="1800" b="1" noProof="0" dirty="0"/>
        </a:p>
      </dgm:t>
    </dgm:pt>
    <dgm:pt modelId="{D01FFF03-3A98-407D-950B-EE02CEE723C5}" type="parTrans" cxnId="{C0A74BE0-A8DA-4B14-8479-25291AD2D75A}">
      <dgm:prSet/>
      <dgm:spPr/>
      <dgm:t>
        <a:bodyPr/>
        <a:lstStyle/>
        <a:p>
          <a:endParaRPr lang="en-GB" noProof="0" dirty="0"/>
        </a:p>
      </dgm:t>
    </dgm:pt>
    <dgm:pt modelId="{A6A2E187-9CE8-4F75-8D53-30C4C4E3B305}" type="sibTrans" cxnId="{C0A74BE0-A8DA-4B14-8479-25291AD2D75A}">
      <dgm:prSet/>
      <dgm:spPr/>
      <dgm:t>
        <a:bodyPr/>
        <a:lstStyle/>
        <a:p>
          <a:endParaRPr lang="en-GB" noProof="0" dirty="0"/>
        </a:p>
      </dgm:t>
    </dgm:pt>
    <dgm:pt modelId="{ECF696E7-2095-44FA-8994-CB982718B20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System use</a:t>
          </a:r>
          <a:endParaRPr lang="en-GB" sz="1800" b="1" noProof="0" dirty="0"/>
        </a:p>
      </dgm:t>
    </dgm:pt>
    <dgm:pt modelId="{A3580440-0F38-466F-93F4-ACF0D52E2F3C}" type="parTrans" cxnId="{3982A255-E648-4B1B-901F-102C6E8BD8DF}">
      <dgm:prSet/>
      <dgm:spPr/>
      <dgm:t>
        <a:bodyPr/>
        <a:lstStyle/>
        <a:p>
          <a:endParaRPr lang="en-GB" noProof="0" dirty="0"/>
        </a:p>
      </dgm:t>
    </dgm:pt>
    <dgm:pt modelId="{81A85392-3224-495A-A91D-72D7B60F4708}" type="sibTrans" cxnId="{3982A255-E648-4B1B-901F-102C6E8BD8DF}">
      <dgm:prSet/>
      <dgm:spPr/>
      <dgm:t>
        <a:bodyPr/>
        <a:lstStyle/>
        <a:p>
          <a:endParaRPr lang="en-GB" noProof="0" dirty="0"/>
        </a:p>
      </dgm:t>
    </dgm:pt>
    <dgm:pt modelId="{7EC0D4C2-B6B1-405E-B38C-98FE65CBBF4D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All runways &amp; combinations</a:t>
          </a:r>
          <a:endParaRPr lang="en-GB" sz="1400" noProof="0" dirty="0"/>
        </a:p>
      </dgm:t>
    </dgm:pt>
    <dgm:pt modelId="{F164EC1D-D09A-487B-A430-688F9EB7788E}" type="parTrans" cxnId="{0994702E-501F-48AF-83F0-6BA58CB3CC86}">
      <dgm:prSet/>
      <dgm:spPr/>
      <dgm:t>
        <a:bodyPr/>
        <a:lstStyle/>
        <a:p>
          <a:endParaRPr lang="en-GB" noProof="0" dirty="0"/>
        </a:p>
      </dgm:t>
    </dgm:pt>
    <dgm:pt modelId="{F679765B-2529-4323-A4B6-B77453219E9B}" type="sibTrans" cxnId="{0994702E-501F-48AF-83F0-6BA58CB3CC86}">
      <dgm:prSet/>
      <dgm:spPr/>
      <dgm:t>
        <a:bodyPr/>
        <a:lstStyle/>
        <a:p>
          <a:endParaRPr lang="en-GB" noProof="0" dirty="0"/>
        </a:p>
      </dgm:t>
    </dgm:pt>
    <dgm:pt modelId="{4AD2B447-7D0F-4F35-A3F6-11D230BAC17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All visibility conditions</a:t>
          </a:r>
          <a:endParaRPr lang="en-GB" sz="1400" noProof="0" dirty="0"/>
        </a:p>
      </dgm:t>
    </dgm:pt>
    <dgm:pt modelId="{7F9C4715-945F-4C12-BCD0-3C71EFE37833}" type="parTrans" cxnId="{130FE76F-A24D-4B45-B5E9-30B4617CAF0E}">
      <dgm:prSet/>
      <dgm:spPr/>
      <dgm:t>
        <a:bodyPr/>
        <a:lstStyle/>
        <a:p>
          <a:endParaRPr lang="en-GB" noProof="0" dirty="0"/>
        </a:p>
      </dgm:t>
    </dgm:pt>
    <dgm:pt modelId="{F42ABCB3-1474-475B-9E5C-AD678C54BCDA}" type="sibTrans" cxnId="{130FE76F-A24D-4B45-B5E9-30B4617CAF0E}">
      <dgm:prSet/>
      <dgm:spPr/>
      <dgm:t>
        <a:bodyPr/>
        <a:lstStyle/>
        <a:p>
          <a:endParaRPr lang="en-GB" noProof="0" dirty="0"/>
        </a:p>
      </dgm:t>
    </dgm:pt>
    <dgm:pt modelId="{52D5EEDC-D9FC-4013-A79C-37819ACBFBF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IFR approaches only</a:t>
          </a:r>
          <a:endParaRPr lang="en-GB" sz="1400" noProof="0" dirty="0"/>
        </a:p>
      </dgm:t>
    </dgm:pt>
    <dgm:pt modelId="{45B78747-D05E-4D77-A8F4-47E8DDDD227C}" type="parTrans" cxnId="{8A7F3F70-AD3B-486B-BBCE-503D6FF6375A}">
      <dgm:prSet/>
      <dgm:spPr/>
      <dgm:t>
        <a:bodyPr/>
        <a:lstStyle/>
        <a:p>
          <a:endParaRPr lang="en-GB" noProof="0" dirty="0"/>
        </a:p>
      </dgm:t>
    </dgm:pt>
    <dgm:pt modelId="{F1B7396D-364D-4FD5-8854-70522708E9B8}" type="sibTrans" cxnId="{8A7F3F70-AD3B-486B-BBCE-503D6FF6375A}">
      <dgm:prSet/>
      <dgm:spPr/>
      <dgm:t>
        <a:bodyPr/>
        <a:lstStyle/>
        <a:p>
          <a:endParaRPr lang="en-GB" noProof="0" dirty="0"/>
        </a:p>
      </dgm:t>
    </dgm:pt>
    <dgm:pt modelId="{536BF21E-FA7C-42EE-BBE1-A34777017A14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Visual</a:t>
          </a:r>
          <a:endParaRPr lang="en-GB" sz="1400" noProof="0" dirty="0"/>
        </a:p>
      </dgm:t>
    </dgm:pt>
    <dgm:pt modelId="{2DF7668C-B4F2-472A-BF3F-42052A404236}" type="parTrans" cxnId="{40DF3ECF-0E49-46E6-AF61-FC93751E2090}">
      <dgm:prSet/>
      <dgm:spPr/>
      <dgm:t>
        <a:bodyPr/>
        <a:lstStyle/>
        <a:p>
          <a:endParaRPr lang="en-GB" noProof="0" dirty="0"/>
        </a:p>
      </dgm:t>
    </dgm:pt>
    <dgm:pt modelId="{FA6C0B3F-F7E6-4FB9-8596-968CA32A29F4}" type="sibTrans" cxnId="{40DF3ECF-0E49-46E6-AF61-FC93751E2090}">
      <dgm:prSet/>
      <dgm:spPr/>
      <dgm:t>
        <a:bodyPr/>
        <a:lstStyle/>
        <a:p>
          <a:endParaRPr lang="en-GB" noProof="0" dirty="0"/>
        </a:p>
      </dgm:t>
    </dgm:pt>
    <dgm:pt modelId="{A2894021-6FAC-405D-BC04-D589177FCDD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Auditory</a:t>
          </a:r>
          <a:endParaRPr lang="en-GB" sz="1400" noProof="0" dirty="0"/>
        </a:p>
      </dgm:t>
    </dgm:pt>
    <dgm:pt modelId="{A235130D-898C-4E6C-9503-4A3F768998F3}" type="parTrans" cxnId="{C6A13FC5-8789-4D2E-81EB-8D17CFB2403D}">
      <dgm:prSet/>
      <dgm:spPr/>
      <dgm:t>
        <a:bodyPr/>
        <a:lstStyle/>
        <a:p>
          <a:endParaRPr lang="en-GB" noProof="0" dirty="0"/>
        </a:p>
      </dgm:t>
    </dgm:pt>
    <dgm:pt modelId="{3035D7F8-8473-43C9-B0EC-26275EB8DF7F}" type="sibTrans" cxnId="{C6A13FC5-8789-4D2E-81EB-8D17CFB2403D}">
      <dgm:prSet/>
      <dgm:spPr/>
      <dgm:t>
        <a:bodyPr/>
        <a:lstStyle/>
        <a:p>
          <a:endParaRPr lang="en-GB" noProof="0" dirty="0"/>
        </a:p>
      </dgm:t>
    </dgm:pt>
    <dgm:pt modelId="{94B46AC7-F043-4537-984C-ECE6EF4C2E06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noProof="0" dirty="0" smtClean="0"/>
            <a:t>Safety net</a:t>
          </a:r>
          <a:endParaRPr lang="en-GB" sz="1800" b="1" noProof="0" dirty="0"/>
        </a:p>
      </dgm:t>
    </dgm:pt>
    <dgm:pt modelId="{A00EBA56-0F87-452C-964A-3A48AF6940BD}" type="parTrans" cxnId="{429DC430-425B-48E9-B679-21E1BE176029}">
      <dgm:prSet/>
      <dgm:spPr/>
      <dgm:t>
        <a:bodyPr/>
        <a:lstStyle/>
        <a:p>
          <a:endParaRPr lang="en-GB" noProof="0" dirty="0"/>
        </a:p>
      </dgm:t>
    </dgm:pt>
    <dgm:pt modelId="{F4BF0C10-7742-4CB9-8529-8A6A7A308AC0}" type="sibTrans" cxnId="{429DC430-425B-48E9-B679-21E1BE176029}">
      <dgm:prSet/>
      <dgm:spPr/>
      <dgm:t>
        <a:bodyPr/>
        <a:lstStyle/>
        <a:p>
          <a:endParaRPr lang="en-GB" noProof="0" dirty="0"/>
        </a:p>
      </dgm:t>
    </dgm:pt>
    <dgm:pt modelId="{EF69B03A-4082-4E64-A1B9-256384D5B04F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No GARDS inputs required</a:t>
          </a:r>
          <a:endParaRPr lang="en-GB" sz="1400" noProof="0" dirty="0"/>
        </a:p>
      </dgm:t>
    </dgm:pt>
    <dgm:pt modelId="{2957ED9D-18E4-4102-BF68-1CDA1FCB160A}" type="parTrans" cxnId="{0F757ADD-66C0-436E-A63A-B397A682C477}">
      <dgm:prSet/>
      <dgm:spPr/>
      <dgm:t>
        <a:bodyPr/>
        <a:lstStyle/>
        <a:p>
          <a:endParaRPr lang="en-GB" noProof="0" dirty="0"/>
        </a:p>
      </dgm:t>
    </dgm:pt>
    <dgm:pt modelId="{9BD3EF2B-CC63-436A-9C4D-C9966ED1FC49}" type="sibTrans" cxnId="{0F757ADD-66C0-436E-A63A-B397A682C477}">
      <dgm:prSet/>
      <dgm:spPr/>
      <dgm:t>
        <a:bodyPr/>
        <a:lstStyle/>
        <a:p>
          <a:endParaRPr lang="en-GB" noProof="0" dirty="0"/>
        </a:p>
      </dgm:t>
    </dgm:pt>
    <dgm:pt modelId="{EE459B01-0105-471B-9E3F-A3039E3A8CF2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Cannot be switched off by </a:t>
          </a:r>
          <a:r>
            <a:rPr lang="en-GB" sz="1400" noProof="0" dirty="0" err="1" smtClean="0"/>
            <a:t>ATCo</a:t>
          </a:r>
          <a:endParaRPr lang="en-GB" sz="1400" noProof="0" dirty="0"/>
        </a:p>
      </dgm:t>
    </dgm:pt>
    <dgm:pt modelId="{F4F8CDC1-72C7-4672-AB43-87839E5264C6}" type="parTrans" cxnId="{8D59EBAD-A19E-4EE1-81A2-3102FEA01C04}">
      <dgm:prSet/>
      <dgm:spPr/>
      <dgm:t>
        <a:bodyPr/>
        <a:lstStyle/>
        <a:p>
          <a:endParaRPr lang="en-GB" noProof="0" dirty="0"/>
        </a:p>
      </dgm:t>
    </dgm:pt>
    <dgm:pt modelId="{8DAC3DF2-82BF-4837-A421-A013D23D69E8}" type="sibTrans" cxnId="{8D59EBAD-A19E-4EE1-81A2-3102FEA01C04}">
      <dgm:prSet/>
      <dgm:spPr/>
      <dgm:t>
        <a:bodyPr/>
        <a:lstStyle/>
        <a:p>
          <a:endParaRPr lang="en-GB" noProof="0" dirty="0"/>
        </a:p>
      </dgm:t>
    </dgm:pt>
    <dgm:pt modelId="{16141B22-4341-4A60-A99A-8D4DC6C2FD0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noProof="0" dirty="0" smtClean="0"/>
            <a:t>No change in working method</a:t>
          </a:r>
          <a:endParaRPr lang="en-GB" sz="1400" noProof="0" dirty="0"/>
        </a:p>
      </dgm:t>
    </dgm:pt>
    <dgm:pt modelId="{69B18116-43CE-4C7E-9E96-542BCCC6D89C}" type="parTrans" cxnId="{0BF3A71A-201A-492C-AB30-D5CCAFCDC3CD}">
      <dgm:prSet/>
      <dgm:spPr/>
      <dgm:t>
        <a:bodyPr/>
        <a:lstStyle/>
        <a:p>
          <a:endParaRPr lang="en-GB" noProof="0" dirty="0"/>
        </a:p>
      </dgm:t>
    </dgm:pt>
    <dgm:pt modelId="{148314FA-A244-403D-84B2-2CB4E7479E8B}" type="sibTrans" cxnId="{0BF3A71A-201A-492C-AB30-D5CCAFCDC3CD}">
      <dgm:prSet/>
      <dgm:spPr/>
      <dgm:t>
        <a:bodyPr/>
        <a:lstStyle/>
        <a:p>
          <a:endParaRPr lang="en-GB" noProof="0" dirty="0"/>
        </a:p>
      </dgm:t>
    </dgm:pt>
    <dgm:pt modelId="{BC6CC05D-9305-4951-9C35-A6455554E932}" type="pres">
      <dgm:prSet presAssocID="{5C4B6450-9F6F-4145-9FB1-25C9BD5ED2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4171EF-ED6A-4D41-A2F6-6A516C53831F}" type="pres">
      <dgm:prSet presAssocID="{5C4B6450-9F6F-4145-9FB1-25C9BD5ED275}" presName="bkgdShp" presStyleLbl="alignAccFollowNode1" presStyleIdx="0" presStyleCnt="1" custScaleX="96158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nl-NL"/>
        </a:p>
      </dgm:t>
    </dgm:pt>
    <dgm:pt modelId="{1B472F24-9002-458C-9CD8-A662AFF2B430}" type="pres">
      <dgm:prSet presAssocID="{5C4B6450-9F6F-4145-9FB1-25C9BD5ED275}" presName="linComp" presStyleCnt="0"/>
      <dgm:spPr/>
      <dgm:t>
        <a:bodyPr/>
        <a:lstStyle/>
        <a:p>
          <a:endParaRPr lang="nl-NL"/>
        </a:p>
      </dgm:t>
    </dgm:pt>
    <dgm:pt modelId="{37A14543-1CF7-492D-8309-696CF4315DB1}" type="pres">
      <dgm:prSet presAssocID="{94B46AC7-F043-4537-984C-ECE6EF4C2E06}" presName="compNode" presStyleCnt="0"/>
      <dgm:spPr/>
      <dgm:t>
        <a:bodyPr/>
        <a:lstStyle/>
        <a:p>
          <a:endParaRPr lang="nl-NL"/>
        </a:p>
      </dgm:t>
    </dgm:pt>
    <dgm:pt modelId="{AE208F4E-9297-4C5F-930E-2399A586CA88}" type="pres">
      <dgm:prSet presAssocID="{94B46AC7-F043-4537-984C-ECE6EF4C2E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607677-CB07-41F1-8A88-A4A65BB953DB}" type="pres">
      <dgm:prSet presAssocID="{94B46AC7-F043-4537-984C-ECE6EF4C2E06}" presName="invisiNode" presStyleLbl="node1" presStyleIdx="0" presStyleCnt="5"/>
      <dgm:spPr/>
      <dgm:t>
        <a:bodyPr/>
        <a:lstStyle/>
        <a:p>
          <a:endParaRPr lang="nl-NL"/>
        </a:p>
      </dgm:t>
    </dgm:pt>
    <dgm:pt modelId="{B9C5E584-6304-4E94-BE58-BD5B9C415DB9}" type="pres">
      <dgm:prSet presAssocID="{94B46AC7-F043-4537-984C-ECE6EF4C2E06}" presName="imagNode" presStyleLbl="fgImgPlace1" presStyleIdx="0" presStyleCnt="5" custScaleX="771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  <dgm:t>
        <a:bodyPr/>
        <a:lstStyle/>
        <a:p>
          <a:endParaRPr lang="nl-NL"/>
        </a:p>
      </dgm:t>
    </dgm:pt>
    <dgm:pt modelId="{1B387DEF-74E9-4725-B650-C1A8859E1A75}" type="pres">
      <dgm:prSet presAssocID="{F4BF0C10-7742-4CB9-8529-8A6A7A308AC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BF17DEF0-EA04-4BB8-AF9B-AF9B73166444}" type="pres">
      <dgm:prSet presAssocID="{ECF696E7-2095-44FA-8994-CB982718B20E}" presName="compNode" presStyleCnt="0"/>
      <dgm:spPr/>
      <dgm:t>
        <a:bodyPr/>
        <a:lstStyle/>
        <a:p>
          <a:endParaRPr lang="nl-NL"/>
        </a:p>
      </dgm:t>
    </dgm:pt>
    <dgm:pt modelId="{4D698585-4400-40B5-831C-EEEA6C3A2AE1}" type="pres">
      <dgm:prSet presAssocID="{ECF696E7-2095-44FA-8994-CB982718B2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A1992E-531C-4081-A9D3-FA4817C5C32E}" type="pres">
      <dgm:prSet presAssocID="{ECF696E7-2095-44FA-8994-CB982718B20E}" presName="invisiNode" presStyleLbl="node1" presStyleIdx="1" presStyleCnt="5"/>
      <dgm:spPr/>
      <dgm:t>
        <a:bodyPr/>
        <a:lstStyle/>
        <a:p>
          <a:endParaRPr lang="nl-NL"/>
        </a:p>
      </dgm:t>
    </dgm:pt>
    <dgm:pt modelId="{46A9CA29-FB81-4040-A799-4A6A69C1042A}" type="pres">
      <dgm:prSet presAssocID="{ECF696E7-2095-44FA-8994-CB982718B20E}" presName="imagNode" presStyleLbl="fgImgPlace1" presStyleIdx="1" presStyleCnt="5" custScaleX="77156"/>
      <dgm:spPr>
        <a:blipFill dpi="0" rotWithShape="1">
          <a:blip xmlns:r="http://schemas.openxmlformats.org/officeDocument/2006/relationships" r:embed="rId2"/>
          <a:srcRect/>
          <a:stretch>
            <a:fillRect t="10000" b="10000"/>
          </a:stretch>
        </a:blipFill>
      </dgm:spPr>
      <dgm:t>
        <a:bodyPr/>
        <a:lstStyle/>
        <a:p>
          <a:endParaRPr lang="nl-NL"/>
        </a:p>
      </dgm:t>
    </dgm:pt>
    <dgm:pt modelId="{0313E2DA-7993-4740-853B-2143DF1548D2}" type="pres">
      <dgm:prSet presAssocID="{81A85392-3224-495A-A91D-72D7B60F4708}" presName="sibTrans" presStyleLbl="sibTrans2D1" presStyleIdx="0" presStyleCnt="0"/>
      <dgm:spPr/>
      <dgm:t>
        <a:bodyPr/>
        <a:lstStyle/>
        <a:p>
          <a:endParaRPr lang="nl-NL"/>
        </a:p>
      </dgm:t>
    </dgm:pt>
    <dgm:pt modelId="{6B5572BD-3897-41B5-BD85-8C9BC9AC5801}" type="pres">
      <dgm:prSet presAssocID="{B94CE3BC-7575-4476-B884-8205EB43534E}" presName="compNode" presStyleCnt="0"/>
      <dgm:spPr/>
      <dgm:t>
        <a:bodyPr/>
        <a:lstStyle/>
        <a:p>
          <a:endParaRPr lang="nl-NL"/>
        </a:p>
      </dgm:t>
    </dgm:pt>
    <dgm:pt modelId="{C3B35410-B683-4ED0-A3F9-B1FCF18DCC0C}" type="pres">
      <dgm:prSet presAssocID="{B94CE3BC-7575-4476-B884-8205EB4353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89F035-F134-42F4-A961-A5C021078FC0}" type="pres">
      <dgm:prSet presAssocID="{B94CE3BC-7575-4476-B884-8205EB43534E}" presName="invisiNode" presStyleLbl="node1" presStyleIdx="2" presStyleCnt="5"/>
      <dgm:spPr/>
      <dgm:t>
        <a:bodyPr/>
        <a:lstStyle/>
        <a:p>
          <a:endParaRPr lang="nl-NL"/>
        </a:p>
      </dgm:t>
    </dgm:pt>
    <dgm:pt modelId="{98E7D7A0-F0D1-4742-89F0-D9E174A2F97A}" type="pres">
      <dgm:prSet presAssocID="{B94CE3BC-7575-4476-B884-8205EB43534E}" presName="imagNode" presStyleLbl="fgImgPlace1" presStyleIdx="2" presStyleCnt="5" custScaleX="771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nl-NL"/>
        </a:p>
      </dgm:t>
    </dgm:pt>
    <dgm:pt modelId="{CFB66D80-BC2A-4AE5-90F8-41BD0F84D2F7}" type="pres">
      <dgm:prSet presAssocID="{5A129CC9-E9E7-4109-8297-F5AA3AD3E754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8267154-CF2F-453C-8D2F-95CAC0A52562}" type="pres">
      <dgm:prSet presAssocID="{7D5F0EF1-73CB-4552-A662-1B7AC022D6E0}" presName="compNode" presStyleCnt="0"/>
      <dgm:spPr/>
      <dgm:t>
        <a:bodyPr/>
        <a:lstStyle/>
        <a:p>
          <a:endParaRPr lang="nl-NL"/>
        </a:p>
      </dgm:t>
    </dgm:pt>
    <dgm:pt modelId="{94E22351-7786-4B31-AF10-A8388B9B10BA}" type="pres">
      <dgm:prSet presAssocID="{7D5F0EF1-73CB-4552-A662-1B7AC022D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6C6F6E-0971-43D2-8AA3-256A23F24800}" type="pres">
      <dgm:prSet presAssocID="{7D5F0EF1-73CB-4552-A662-1B7AC022D6E0}" presName="invisiNode" presStyleLbl="node1" presStyleIdx="3" presStyleCnt="5"/>
      <dgm:spPr/>
      <dgm:t>
        <a:bodyPr/>
        <a:lstStyle/>
        <a:p>
          <a:endParaRPr lang="nl-NL"/>
        </a:p>
      </dgm:t>
    </dgm:pt>
    <dgm:pt modelId="{50EAB504-09D0-4A65-8D0B-6EED51C8716F}" type="pres">
      <dgm:prSet presAssocID="{7D5F0EF1-73CB-4552-A662-1B7AC022D6E0}" presName="imagNode" presStyleLbl="fgImgPlace1" presStyleIdx="3" presStyleCnt="5" custScaleX="7715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nl-NL"/>
        </a:p>
      </dgm:t>
    </dgm:pt>
    <dgm:pt modelId="{94C9FEAF-5164-46F8-BC7C-13645D97F242}" type="pres">
      <dgm:prSet presAssocID="{DCD3D6A3-F42E-4244-BF1D-1EBA604AEF62}" presName="sibTrans" presStyleLbl="sibTrans2D1" presStyleIdx="0" presStyleCnt="0"/>
      <dgm:spPr/>
      <dgm:t>
        <a:bodyPr/>
        <a:lstStyle/>
        <a:p>
          <a:endParaRPr lang="nl-NL"/>
        </a:p>
      </dgm:t>
    </dgm:pt>
    <dgm:pt modelId="{770C4C71-AC09-41F0-8089-45873BC637D0}" type="pres">
      <dgm:prSet presAssocID="{81EFAE4C-7EC4-4E2C-9146-CFF01F6A913D}" presName="compNode" presStyleCnt="0"/>
      <dgm:spPr/>
      <dgm:t>
        <a:bodyPr/>
        <a:lstStyle/>
        <a:p>
          <a:endParaRPr lang="nl-NL"/>
        </a:p>
      </dgm:t>
    </dgm:pt>
    <dgm:pt modelId="{D910C927-D8D7-43A9-8F42-F802838199F1}" type="pres">
      <dgm:prSet presAssocID="{81EFAE4C-7EC4-4E2C-9146-CFF01F6A91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A85431-FF9C-4A83-A099-5D0B01388B9A}" type="pres">
      <dgm:prSet presAssocID="{81EFAE4C-7EC4-4E2C-9146-CFF01F6A913D}" presName="invisiNode" presStyleLbl="node1" presStyleIdx="4" presStyleCnt="5"/>
      <dgm:spPr/>
      <dgm:t>
        <a:bodyPr/>
        <a:lstStyle/>
        <a:p>
          <a:endParaRPr lang="nl-NL"/>
        </a:p>
      </dgm:t>
    </dgm:pt>
    <dgm:pt modelId="{4BD0F657-C196-41E3-A20E-A753D3CF3F0D}" type="pres">
      <dgm:prSet presAssocID="{81EFAE4C-7EC4-4E2C-9146-CFF01F6A913D}" presName="imagNode" presStyleLbl="fgImgPlace1" presStyleIdx="4" presStyleCnt="5" custScaleX="7715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t="10000" r="-15000" b="10000"/>
          </a:stretch>
        </a:blipFill>
      </dgm:spPr>
      <dgm:t>
        <a:bodyPr/>
        <a:lstStyle/>
        <a:p>
          <a:endParaRPr lang="nl-NL"/>
        </a:p>
      </dgm:t>
    </dgm:pt>
  </dgm:ptLst>
  <dgm:cxnLst>
    <dgm:cxn modelId="{68D0BCAB-C88E-4AD1-A464-74A8E833E142}" type="presOf" srcId="{5C4B6450-9F6F-4145-9FB1-25C9BD5ED275}" destId="{BC6CC05D-9305-4951-9C35-A6455554E932}" srcOrd="0" destOrd="0" presId="urn:microsoft.com/office/officeart/2005/8/layout/pList2"/>
    <dgm:cxn modelId="{7AC24FA5-0893-4FE8-9893-88ABFDBCB6C9}" type="presOf" srcId="{52D5EEDC-D9FC-4013-A79C-37819ACBFBF7}" destId="{94E22351-7786-4B31-AF10-A8388B9B10BA}" srcOrd="0" destOrd="1" presId="urn:microsoft.com/office/officeart/2005/8/layout/pList2"/>
    <dgm:cxn modelId="{036BF9EA-79E0-42A2-9F45-496F04B31B0D}" type="presOf" srcId="{EF69B03A-4082-4E64-A1B9-256384D5B04F}" destId="{4D698585-4400-40B5-831C-EEEA6C3A2AE1}" srcOrd="0" destOrd="1" presId="urn:microsoft.com/office/officeart/2005/8/layout/pList2"/>
    <dgm:cxn modelId="{0994702E-501F-48AF-83F0-6BA58CB3CC86}" srcId="{B94CE3BC-7575-4476-B884-8205EB43534E}" destId="{7EC0D4C2-B6B1-405E-B38C-98FE65CBBF4D}" srcOrd="0" destOrd="0" parTransId="{F164EC1D-D09A-487B-A430-688F9EB7788E}" sibTransId="{F679765B-2529-4323-A4B6-B77453219E9B}"/>
    <dgm:cxn modelId="{DAC0AB5F-2ED8-47F8-8E15-C146CAF024A6}" type="presOf" srcId="{DCD3D6A3-F42E-4244-BF1D-1EBA604AEF62}" destId="{94C9FEAF-5164-46F8-BC7C-13645D97F242}" srcOrd="0" destOrd="0" presId="urn:microsoft.com/office/officeart/2005/8/layout/pList2"/>
    <dgm:cxn modelId="{6EAD3E63-6AD5-499E-98E9-FC6F54359D97}" type="presOf" srcId="{A2894021-6FAC-405D-BC04-D589177FCDDB}" destId="{D910C927-D8D7-43A9-8F42-F802838199F1}" srcOrd="0" destOrd="2" presId="urn:microsoft.com/office/officeart/2005/8/layout/pList2"/>
    <dgm:cxn modelId="{985903F0-194F-4D94-A844-ECC68923BCF6}" type="presOf" srcId="{81EFAE4C-7EC4-4E2C-9146-CFF01F6A913D}" destId="{D910C927-D8D7-43A9-8F42-F802838199F1}" srcOrd="0" destOrd="0" presId="urn:microsoft.com/office/officeart/2005/8/layout/pList2"/>
    <dgm:cxn modelId="{C0C9E6B4-3180-4B41-AC60-223304303A21}" type="presOf" srcId="{B94CE3BC-7575-4476-B884-8205EB43534E}" destId="{C3B35410-B683-4ED0-A3F9-B1FCF18DCC0C}" srcOrd="0" destOrd="0" presId="urn:microsoft.com/office/officeart/2005/8/layout/pList2"/>
    <dgm:cxn modelId="{40DF3ECF-0E49-46E6-AF61-FC93751E2090}" srcId="{81EFAE4C-7EC4-4E2C-9146-CFF01F6A913D}" destId="{536BF21E-FA7C-42EE-BBE1-A34777017A14}" srcOrd="0" destOrd="0" parTransId="{2DF7668C-B4F2-472A-BF3F-42052A404236}" sibTransId="{FA6C0B3F-F7E6-4FB9-8596-968CA32A29F4}"/>
    <dgm:cxn modelId="{2CFD63B9-BC64-41CF-8D71-AA15FD11A632}" srcId="{5C4B6450-9F6F-4145-9FB1-25C9BD5ED275}" destId="{7D5F0EF1-73CB-4552-A662-1B7AC022D6E0}" srcOrd="3" destOrd="0" parTransId="{16BFE3DB-06EB-4126-A7F4-890F13E41AF7}" sibTransId="{DCD3D6A3-F42E-4244-BF1D-1EBA604AEF62}"/>
    <dgm:cxn modelId="{0F757ADD-66C0-436E-A63A-B397A682C477}" srcId="{ECF696E7-2095-44FA-8994-CB982718B20E}" destId="{EF69B03A-4082-4E64-A1B9-256384D5B04F}" srcOrd="0" destOrd="0" parTransId="{2957ED9D-18E4-4102-BF68-1CDA1FCB160A}" sibTransId="{9BD3EF2B-CC63-436A-9C4D-C9966ED1FC49}"/>
    <dgm:cxn modelId="{41F883F2-9EE0-4525-8C5C-BACAD0102136}" type="presOf" srcId="{4AD2B447-7D0F-4F35-A3F6-11D230BAC17E}" destId="{C3B35410-B683-4ED0-A3F9-B1FCF18DCC0C}" srcOrd="0" destOrd="2" presId="urn:microsoft.com/office/officeart/2005/8/layout/pList2"/>
    <dgm:cxn modelId="{0D1D6708-9310-4B82-A51F-B98F92E7AB6C}" type="presOf" srcId="{94B46AC7-F043-4537-984C-ECE6EF4C2E06}" destId="{AE208F4E-9297-4C5F-930E-2399A586CA88}" srcOrd="0" destOrd="0" presId="urn:microsoft.com/office/officeart/2005/8/layout/pList2"/>
    <dgm:cxn modelId="{3982A255-E648-4B1B-901F-102C6E8BD8DF}" srcId="{5C4B6450-9F6F-4145-9FB1-25C9BD5ED275}" destId="{ECF696E7-2095-44FA-8994-CB982718B20E}" srcOrd="1" destOrd="0" parTransId="{A3580440-0F38-466F-93F4-ACF0D52E2F3C}" sibTransId="{81A85392-3224-495A-A91D-72D7B60F4708}"/>
    <dgm:cxn modelId="{C0A74BE0-A8DA-4B14-8479-25291AD2D75A}" srcId="{5C4B6450-9F6F-4145-9FB1-25C9BD5ED275}" destId="{81EFAE4C-7EC4-4E2C-9146-CFF01F6A913D}" srcOrd="4" destOrd="0" parTransId="{D01FFF03-3A98-407D-950B-EE02CEE723C5}" sibTransId="{A6A2E187-9CE8-4F75-8D53-30C4C4E3B305}"/>
    <dgm:cxn modelId="{C6A13FC5-8789-4D2E-81EB-8D17CFB2403D}" srcId="{81EFAE4C-7EC4-4E2C-9146-CFF01F6A913D}" destId="{A2894021-6FAC-405D-BC04-D589177FCDDB}" srcOrd="1" destOrd="0" parTransId="{A235130D-898C-4E6C-9503-4A3F768998F3}" sibTransId="{3035D7F8-8473-43C9-B0EC-26275EB8DF7F}"/>
    <dgm:cxn modelId="{A0F1D33E-E9F8-4F48-9F6A-19D629B301AF}" srcId="{5C4B6450-9F6F-4145-9FB1-25C9BD5ED275}" destId="{B94CE3BC-7575-4476-B884-8205EB43534E}" srcOrd="2" destOrd="0" parTransId="{8D58DD31-B219-4AF9-AAC4-898C9153979D}" sibTransId="{5A129CC9-E9E7-4109-8297-F5AA3AD3E754}"/>
    <dgm:cxn modelId="{7E5C93C3-3820-4DC0-ADD4-BAAFD8673199}" type="presOf" srcId="{F4BF0C10-7742-4CB9-8529-8A6A7A308AC0}" destId="{1B387DEF-74E9-4725-B650-C1A8859E1A75}" srcOrd="0" destOrd="0" presId="urn:microsoft.com/office/officeart/2005/8/layout/pList2"/>
    <dgm:cxn modelId="{130FE76F-A24D-4B45-B5E9-30B4617CAF0E}" srcId="{B94CE3BC-7575-4476-B884-8205EB43534E}" destId="{4AD2B447-7D0F-4F35-A3F6-11D230BAC17E}" srcOrd="1" destOrd="0" parTransId="{7F9C4715-945F-4C12-BCD0-3C71EFE37833}" sibTransId="{F42ABCB3-1474-475B-9E5C-AD678C54BCDA}"/>
    <dgm:cxn modelId="{349AEEB1-E903-48A2-B025-09107C838865}" type="presOf" srcId="{16141B22-4341-4A60-A99A-8D4DC6C2FD07}" destId="{4D698585-4400-40B5-831C-EEEA6C3A2AE1}" srcOrd="0" destOrd="2" presId="urn:microsoft.com/office/officeart/2005/8/layout/pList2"/>
    <dgm:cxn modelId="{8D59EBAD-A19E-4EE1-81A2-3102FEA01C04}" srcId="{94B46AC7-F043-4537-984C-ECE6EF4C2E06}" destId="{EE459B01-0105-471B-9E3F-A3039E3A8CF2}" srcOrd="0" destOrd="0" parTransId="{F4F8CDC1-72C7-4672-AB43-87839E5264C6}" sibTransId="{8DAC3DF2-82BF-4837-A421-A013D23D69E8}"/>
    <dgm:cxn modelId="{D42DC941-15D0-4F79-9898-20A95549E2E2}" type="presOf" srcId="{81A85392-3224-495A-A91D-72D7B60F4708}" destId="{0313E2DA-7993-4740-853B-2143DF1548D2}" srcOrd="0" destOrd="0" presId="urn:microsoft.com/office/officeart/2005/8/layout/pList2"/>
    <dgm:cxn modelId="{0BF3A71A-201A-492C-AB30-D5CCAFCDC3CD}" srcId="{ECF696E7-2095-44FA-8994-CB982718B20E}" destId="{16141B22-4341-4A60-A99A-8D4DC6C2FD07}" srcOrd="1" destOrd="0" parTransId="{69B18116-43CE-4C7E-9E96-542BCCC6D89C}" sibTransId="{148314FA-A244-403D-84B2-2CB4E7479E8B}"/>
    <dgm:cxn modelId="{56BEE4F3-7C42-4145-B13C-B57DC8BC6292}" type="presOf" srcId="{EE459B01-0105-471B-9E3F-A3039E3A8CF2}" destId="{AE208F4E-9297-4C5F-930E-2399A586CA88}" srcOrd="0" destOrd="1" presId="urn:microsoft.com/office/officeart/2005/8/layout/pList2"/>
    <dgm:cxn modelId="{8A7F3F70-AD3B-486B-BBCE-503D6FF6375A}" srcId="{7D5F0EF1-73CB-4552-A662-1B7AC022D6E0}" destId="{52D5EEDC-D9FC-4013-A79C-37819ACBFBF7}" srcOrd="0" destOrd="0" parTransId="{45B78747-D05E-4D77-A8F4-47E8DDDD227C}" sibTransId="{F1B7396D-364D-4FD5-8854-70522708E9B8}"/>
    <dgm:cxn modelId="{B6991C7F-82F5-4108-B151-EEB1F500FEE9}" type="presOf" srcId="{536BF21E-FA7C-42EE-BBE1-A34777017A14}" destId="{D910C927-D8D7-43A9-8F42-F802838199F1}" srcOrd="0" destOrd="1" presId="urn:microsoft.com/office/officeart/2005/8/layout/pList2"/>
    <dgm:cxn modelId="{B2429D72-9165-4C4D-BAEF-F839D710594A}" type="presOf" srcId="{ECF696E7-2095-44FA-8994-CB982718B20E}" destId="{4D698585-4400-40B5-831C-EEEA6C3A2AE1}" srcOrd="0" destOrd="0" presId="urn:microsoft.com/office/officeart/2005/8/layout/pList2"/>
    <dgm:cxn modelId="{6B1CBC20-831F-4F99-82DE-D41901E24D8A}" type="presOf" srcId="{5A129CC9-E9E7-4109-8297-F5AA3AD3E754}" destId="{CFB66D80-BC2A-4AE5-90F8-41BD0F84D2F7}" srcOrd="0" destOrd="0" presId="urn:microsoft.com/office/officeart/2005/8/layout/pList2"/>
    <dgm:cxn modelId="{429DC430-425B-48E9-B679-21E1BE176029}" srcId="{5C4B6450-9F6F-4145-9FB1-25C9BD5ED275}" destId="{94B46AC7-F043-4537-984C-ECE6EF4C2E06}" srcOrd="0" destOrd="0" parTransId="{A00EBA56-0F87-452C-964A-3A48AF6940BD}" sibTransId="{F4BF0C10-7742-4CB9-8529-8A6A7A308AC0}"/>
    <dgm:cxn modelId="{EF0A6319-B34A-408B-AD35-BC26C38B2A1E}" type="presOf" srcId="{7D5F0EF1-73CB-4552-A662-1B7AC022D6E0}" destId="{94E22351-7786-4B31-AF10-A8388B9B10BA}" srcOrd="0" destOrd="0" presId="urn:microsoft.com/office/officeart/2005/8/layout/pList2"/>
    <dgm:cxn modelId="{7DF34B0D-051A-4666-A473-6FB1C2465C44}" type="presOf" srcId="{7EC0D4C2-B6B1-405E-B38C-98FE65CBBF4D}" destId="{C3B35410-B683-4ED0-A3F9-B1FCF18DCC0C}" srcOrd="0" destOrd="1" presId="urn:microsoft.com/office/officeart/2005/8/layout/pList2"/>
    <dgm:cxn modelId="{7B4BC596-9ED4-406E-95E6-C5D870F777C6}" type="presParOf" srcId="{BC6CC05D-9305-4951-9C35-A6455554E932}" destId="{324171EF-ED6A-4D41-A2F6-6A516C53831F}" srcOrd="0" destOrd="0" presId="urn:microsoft.com/office/officeart/2005/8/layout/pList2"/>
    <dgm:cxn modelId="{B8596D2E-EEEB-48E1-8A8B-0F7572B45951}" type="presParOf" srcId="{BC6CC05D-9305-4951-9C35-A6455554E932}" destId="{1B472F24-9002-458C-9CD8-A662AFF2B430}" srcOrd="1" destOrd="0" presId="urn:microsoft.com/office/officeart/2005/8/layout/pList2"/>
    <dgm:cxn modelId="{0F1C748E-AC07-4816-B39D-7599E87CCCBA}" type="presParOf" srcId="{1B472F24-9002-458C-9CD8-A662AFF2B430}" destId="{37A14543-1CF7-492D-8309-696CF4315DB1}" srcOrd="0" destOrd="0" presId="urn:microsoft.com/office/officeart/2005/8/layout/pList2"/>
    <dgm:cxn modelId="{4DC25A00-E9F0-489E-8E88-BA248198C3DA}" type="presParOf" srcId="{37A14543-1CF7-492D-8309-696CF4315DB1}" destId="{AE208F4E-9297-4C5F-930E-2399A586CA88}" srcOrd="0" destOrd="0" presId="urn:microsoft.com/office/officeart/2005/8/layout/pList2"/>
    <dgm:cxn modelId="{B92F22F3-FB13-44A9-ADC6-026D0A20457F}" type="presParOf" srcId="{37A14543-1CF7-492D-8309-696CF4315DB1}" destId="{F1607677-CB07-41F1-8A88-A4A65BB953DB}" srcOrd="1" destOrd="0" presId="urn:microsoft.com/office/officeart/2005/8/layout/pList2"/>
    <dgm:cxn modelId="{5B9BA163-077B-4AE5-BC60-ACB52C872786}" type="presParOf" srcId="{37A14543-1CF7-492D-8309-696CF4315DB1}" destId="{B9C5E584-6304-4E94-BE58-BD5B9C415DB9}" srcOrd="2" destOrd="0" presId="urn:microsoft.com/office/officeart/2005/8/layout/pList2"/>
    <dgm:cxn modelId="{B7C4034F-CC22-435A-8E45-E91FEAF9B186}" type="presParOf" srcId="{1B472F24-9002-458C-9CD8-A662AFF2B430}" destId="{1B387DEF-74E9-4725-B650-C1A8859E1A75}" srcOrd="1" destOrd="0" presId="urn:microsoft.com/office/officeart/2005/8/layout/pList2"/>
    <dgm:cxn modelId="{A1BCB9C6-73D6-473D-A815-D6E482B2FCD1}" type="presParOf" srcId="{1B472F24-9002-458C-9CD8-A662AFF2B430}" destId="{BF17DEF0-EA04-4BB8-AF9B-AF9B73166444}" srcOrd="2" destOrd="0" presId="urn:microsoft.com/office/officeart/2005/8/layout/pList2"/>
    <dgm:cxn modelId="{6FB8941E-2AE7-47E2-8D6A-B80900E5AD0B}" type="presParOf" srcId="{BF17DEF0-EA04-4BB8-AF9B-AF9B73166444}" destId="{4D698585-4400-40B5-831C-EEEA6C3A2AE1}" srcOrd="0" destOrd="0" presId="urn:microsoft.com/office/officeart/2005/8/layout/pList2"/>
    <dgm:cxn modelId="{7872C7D4-E69F-4A70-8E6C-87C9B59AF07C}" type="presParOf" srcId="{BF17DEF0-EA04-4BB8-AF9B-AF9B73166444}" destId="{73A1992E-531C-4081-A9D3-FA4817C5C32E}" srcOrd="1" destOrd="0" presId="urn:microsoft.com/office/officeart/2005/8/layout/pList2"/>
    <dgm:cxn modelId="{5401AB66-FF4B-4ECA-8DF2-75B6166D45FE}" type="presParOf" srcId="{BF17DEF0-EA04-4BB8-AF9B-AF9B73166444}" destId="{46A9CA29-FB81-4040-A799-4A6A69C1042A}" srcOrd="2" destOrd="0" presId="urn:microsoft.com/office/officeart/2005/8/layout/pList2"/>
    <dgm:cxn modelId="{B59B38A8-A5A5-42F5-9254-CA7C45171BE7}" type="presParOf" srcId="{1B472F24-9002-458C-9CD8-A662AFF2B430}" destId="{0313E2DA-7993-4740-853B-2143DF1548D2}" srcOrd="3" destOrd="0" presId="urn:microsoft.com/office/officeart/2005/8/layout/pList2"/>
    <dgm:cxn modelId="{0D272DAD-BB69-4AB7-924F-8E6ECCA90461}" type="presParOf" srcId="{1B472F24-9002-458C-9CD8-A662AFF2B430}" destId="{6B5572BD-3897-41B5-BD85-8C9BC9AC5801}" srcOrd="4" destOrd="0" presId="urn:microsoft.com/office/officeart/2005/8/layout/pList2"/>
    <dgm:cxn modelId="{9D699FA2-177C-4797-A0D9-EF89CC7F4F85}" type="presParOf" srcId="{6B5572BD-3897-41B5-BD85-8C9BC9AC5801}" destId="{C3B35410-B683-4ED0-A3F9-B1FCF18DCC0C}" srcOrd="0" destOrd="0" presId="urn:microsoft.com/office/officeart/2005/8/layout/pList2"/>
    <dgm:cxn modelId="{645412FB-00D0-4DA4-9D9F-6FAD4662CD04}" type="presParOf" srcId="{6B5572BD-3897-41B5-BD85-8C9BC9AC5801}" destId="{4E89F035-F134-42F4-A961-A5C021078FC0}" srcOrd="1" destOrd="0" presId="urn:microsoft.com/office/officeart/2005/8/layout/pList2"/>
    <dgm:cxn modelId="{637B9A4D-B73D-4F85-9715-0BA7962B977A}" type="presParOf" srcId="{6B5572BD-3897-41B5-BD85-8C9BC9AC5801}" destId="{98E7D7A0-F0D1-4742-89F0-D9E174A2F97A}" srcOrd="2" destOrd="0" presId="urn:microsoft.com/office/officeart/2005/8/layout/pList2"/>
    <dgm:cxn modelId="{5428E800-32E8-4056-A9B8-6E11441F9499}" type="presParOf" srcId="{1B472F24-9002-458C-9CD8-A662AFF2B430}" destId="{CFB66D80-BC2A-4AE5-90F8-41BD0F84D2F7}" srcOrd="5" destOrd="0" presId="urn:microsoft.com/office/officeart/2005/8/layout/pList2"/>
    <dgm:cxn modelId="{915D97EE-87EE-4B6C-8116-31E82AF345DA}" type="presParOf" srcId="{1B472F24-9002-458C-9CD8-A662AFF2B430}" destId="{98267154-CF2F-453C-8D2F-95CAC0A52562}" srcOrd="6" destOrd="0" presId="urn:microsoft.com/office/officeart/2005/8/layout/pList2"/>
    <dgm:cxn modelId="{EA7AD2F0-B52A-4405-A850-126D52835255}" type="presParOf" srcId="{98267154-CF2F-453C-8D2F-95CAC0A52562}" destId="{94E22351-7786-4B31-AF10-A8388B9B10BA}" srcOrd="0" destOrd="0" presId="urn:microsoft.com/office/officeart/2005/8/layout/pList2"/>
    <dgm:cxn modelId="{681808D4-43E3-4D1D-86EA-B364D92DB4F9}" type="presParOf" srcId="{98267154-CF2F-453C-8D2F-95CAC0A52562}" destId="{316C6F6E-0971-43D2-8AA3-256A23F24800}" srcOrd="1" destOrd="0" presId="urn:microsoft.com/office/officeart/2005/8/layout/pList2"/>
    <dgm:cxn modelId="{10AD5C76-5EDB-4B2C-AB05-3825FCCC3085}" type="presParOf" srcId="{98267154-CF2F-453C-8D2F-95CAC0A52562}" destId="{50EAB504-09D0-4A65-8D0B-6EED51C8716F}" srcOrd="2" destOrd="0" presId="urn:microsoft.com/office/officeart/2005/8/layout/pList2"/>
    <dgm:cxn modelId="{7B627AF6-7833-44B9-879A-0D6A8698B610}" type="presParOf" srcId="{1B472F24-9002-458C-9CD8-A662AFF2B430}" destId="{94C9FEAF-5164-46F8-BC7C-13645D97F242}" srcOrd="7" destOrd="0" presId="urn:microsoft.com/office/officeart/2005/8/layout/pList2"/>
    <dgm:cxn modelId="{7094E51B-7EB9-41AA-A99A-5FAC7ED40E7B}" type="presParOf" srcId="{1B472F24-9002-458C-9CD8-A662AFF2B430}" destId="{770C4C71-AC09-41F0-8089-45873BC637D0}" srcOrd="8" destOrd="0" presId="urn:microsoft.com/office/officeart/2005/8/layout/pList2"/>
    <dgm:cxn modelId="{DB62B2FD-CF97-4E5E-8248-DB2826A81DA4}" type="presParOf" srcId="{770C4C71-AC09-41F0-8089-45873BC637D0}" destId="{D910C927-D8D7-43A9-8F42-F802838199F1}" srcOrd="0" destOrd="0" presId="urn:microsoft.com/office/officeart/2005/8/layout/pList2"/>
    <dgm:cxn modelId="{68F481A2-D20B-4C1C-8E74-D3302ED56827}" type="presParOf" srcId="{770C4C71-AC09-41F0-8089-45873BC637D0}" destId="{81A85431-FF9C-4A83-A099-5D0B01388B9A}" srcOrd="1" destOrd="0" presId="urn:microsoft.com/office/officeart/2005/8/layout/pList2"/>
    <dgm:cxn modelId="{700037B8-2472-4226-ABAE-AB9328C504D5}" type="presParOf" srcId="{770C4C71-AC09-41F0-8089-45873BC637D0}" destId="{4BD0F657-C196-41E3-A20E-A753D3CF3F0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74D5-CA0A-40F0-94F7-C8E9173F8EBF}">
      <dsp:nvSpPr>
        <dsp:cNvPr id="0" name=""/>
        <dsp:cNvSpPr/>
      </dsp:nvSpPr>
      <dsp:spPr>
        <a:xfrm>
          <a:off x="1899014" y="363250"/>
          <a:ext cx="4535490" cy="14173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012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Human</a:t>
          </a:r>
          <a:endParaRPr lang="nl-N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Training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Safety awareness</a:t>
          </a:r>
          <a:endParaRPr lang="nl-NL" sz="1800" kern="1200" dirty="0"/>
        </a:p>
      </dsp:txBody>
      <dsp:txXfrm>
        <a:off x="1899014" y="363250"/>
        <a:ext cx="4535490" cy="1417340"/>
      </dsp:txXfrm>
    </dsp:sp>
    <dsp:sp modelId="{37613416-6C87-4D6C-8318-30534B3946D5}">
      <dsp:nvSpPr>
        <dsp:cNvPr id="0" name=""/>
        <dsp:cNvSpPr/>
      </dsp:nvSpPr>
      <dsp:spPr>
        <a:xfrm>
          <a:off x="1710035" y="158523"/>
          <a:ext cx="992138" cy="148820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85E74-351B-475F-86CC-CE90D56A8CED}">
      <dsp:nvSpPr>
        <dsp:cNvPr id="0" name=""/>
        <dsp:cNvSpPr/>
      </dsp:nvSpPr>
      <dsp:spPr>
        <a:xfrm>
          <a:off x="1899014" y="2147525"/>
          <a:ext cx="4535490" cy="14173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012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noProof="0" dirty="0" smtClean="0"/>
            <a:t>Procedure</a:t>
          </a:r>
          <a:endParaRPr lang="en-GB" sz="23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Restrict use of dependent runways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Timing procedures </a:t>
          </a:r>
          <a:endParaRPr lang="en-GB" sz="1800" kern="1200" noProof="0" dirty="0"/>
        </a:p>
      </dsp:txBody>
      <dsp:txXfrm>
        <a:off x="1899014" y="2147525"/>
        <a:ext cx="4535490" cy="1417340"/>
      </dsp:txXfrm>
    </dsp:sp>
    <dsp:sp modelId="{85A4D095-50B6-4941-A272-106B55E6ED04}">
      <dsp:nvSpPr>
        <dsp:cNvPr id="0" name=""/>
        <dsp:cNvSpPr/>
      </dsp:nvSpPr>
      <dsp:spPr>
        <a:xfrm>
          <a:off x="1710035" y="1942798"/>
          <a:ext cx="992138" cy="148820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F3D54-BE04-43DB-96F9-8B309D87C8C5}">
      <dsp:nvSpPr>
        <dsp:cNvPr id="0" name=""/>
        <dsp:cNvSpPr/>
      </dsp:nvSpPr>
      <dsp:spPr>
        <a:xfrm>
          <a:off x="1899014" y="3931799"/>
          <a:ext cx="4535490" cy="14173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012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noProof="0" dirty="0" smtClean="0"/>
            <a:t>Machine</a:t>
          </a:r>
          <a:endParaRPr lang="en-GB" sz="23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Increase detection probability</a:t>
          </a:r>
          <a:endParaRPr lang="en-GB" sz="1800" kern="1200" noProof="0" dirty="0"/>
        </a:p>
      </dsp:txBody>
      <dsp:txXfrm>
        <a:off x="1899014" y="3931799"/>
        <a:ext cx="4535490" cy="1417340"/>
      </dsp:txXfrm>
    </dsp:sp>
    <dsp:sp modelId="{A8E64CFC-AC58-4D51-B35D-AECFFED70BBA}">
      <dsp:nvSpPr>
        <dsp:cNvPr id="0" name=""/>
        <dsp:cNvSpPr/>
      </dsp:nvSpPr>
      <dsp:spPr>
        <a:xfrm>
          <a:off x="1710035" y="3727072"/>
          <a:ext cx="992138" cy="148820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171EF-ED6A-4D41-A2F6-6A516C53831F}">
      <dsp:nvSpPr>
        <dsp:cNvPr id="0" name=""/>
        <dsp:cNvSpPr/>
      </dsp:nvSpPr>
      <dsp:spPr>
        <a:xfrm>
          <a:off x="160682" y="0"/>
          <a:ext cx="8043174" cy="167923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5E584-6304-4E94-BE58-BD5B9C415DB9}">
      <dsp:nvSpPr>
        <dsp:cNvPr id="0" name=""/>
        <dsp:cNvSpPr/>
      </dsp:nvSpPr>
      <dsp:spPr>
        <a:xfrm>
          <a:off x="419819" y="223898"/>
          <a:ext cx="1122661" cy="12314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08F4E-9297-4C5F-930E-2399A586CA88}">
      <dsp:nvSpPr>
        <dsp:cNvPr id="0" name=""/>
        <dsp:cNvSpPr/>
      </dsp:nvSpPr>
      <dsp:spPr>
        <a:xfrm rot="10800000">
          <a:off x="253623" y="1679235"/>
          <a:ext cx="1455054" cy="2052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Safety net</a:t>
          </a:r>
          <a:endParaRPr lang="en-GB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Cannot be switched off by </a:t>
          </a:r>
          <a:r>
            <a:rPr lang="en-GB" sz="1400" kern="1200" noProof="0" dirty="0" err="1" smtClean="0"/>
            <a:t>ATCo</a:t>
          </a:r>
          <a:endParaRPr lang="en-GB" sz="1400" kern="1200" noProof="0" dirty="0"/>
        </a:p>
      </dsp:txBody>
      <dsp:txXfrm rot="10800000">
        <a:off x="298371" y="1679235"/>
        <a:ext cx="1365558" cy="2007651"/>
      </dsp:txXfrm>
    </dsp:sp>
    <dsp:sp modelId="{46A9CA29-FB81-4040-A799-4A6A69C1042A}">
      <dsp:nvSpPr>
        <dsp:cNvPr id="0" name=""/>
        <dsp:cNvSpPr/>
      </dsp:nvSpPr>
      <dsp:spPr>
        <a:xfrm>
          <a:off x="2020379" y="223898"/>
          <a:ext cx="1122661" cy="12314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t="10000" b="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98585-4400-40B5-831C-EEEA6C3A2AE1}">
      <dsp:nvSpPr>
        <dsp:cNvPr id="0" name=""/>
        <dsp:cNvSpPr/>
      </dsp:nvSpPr>
      <dsp:spPr>
        <a:xfrm rot="10800000">
          <a:off x="1854183" y="1679235"/>
          <a:ext cx="1455054" cy="2052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System use</a:t>
          </a:r>
          <a:endParaRPr lang="en-GB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No GARDS inputs required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No change in working method</a:t>
          </a:r>
          <a:endParaRPr lang="en-GB" sz="1400" kern="1200" noProof="0" dirty="0"/>
        </a:p>
      </dsp:txBody>
      <dsp:txXfrm rot="10800000">
        <a:off x="1898931" y="1679235"/>
        <a:ext cx="1365558" cy="2007651"/>
      </dsp:txXfrm>
    </dsp:sp>
    <dsp:sp modelId="{98E7D7A0-F0D1-4742-89F0-D9E174A2F97A}">
      <dsp:nvSpPr>
        <dsp:cNvPr id="0" name=""/>
        <dsp:cNvSpPr/>
      </dsp:nvSpPr>
      <dsp:spPr>
        <a:xfrm>
          <a:off x="3620939" y="223898"/>
          <a:ext cx="1122661" cy="12314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35410-B683-4ED0-A3F9-B1FCF18DCC0C}">
      <dsp:nvSpPr>
        <dsp:cNvPr id="0" name=""/>
        <dsp:cNvSpPr/>
      </dsp:nvSpPr>
      <dsp:spPr>
        <a:xfrm rot="10800000">
          <a:off x="3454742" y="1679235"/>
          <a:ext cx="1455054" cy="2052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Conditions</a:t>
          </a:r>
          <a:endParaRPr lang="en-GB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All runways &amp; combinations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All visibility conditions</a:t>
          </a:r>
          <a:endParaRPr lang="en-GB" sz="1400" kern="1200" noProof="0" dirty="0"/>
        </a:p>
      </dsp:txBody>
      <dsp:txXfrm rot="10800000">
        <a:off x="3499490" y="1679235"/>
        <a:ext cx="1365558" cy="2007651"/>
      </dsp:txXfrm>
    </dsp:sp>
    <dsp:sp modelId="{50EAB504-09D0-4A65-8D0B-6EED51C8716F}">
      <dsp:nvSpPr>
        <dsp:cNvPr id="0" name=""/>
        <dsp:cNvSpPr/>
      </dsp:nvSpPr>
      <dsp:spPr>
        <a:xfrm>
          <a:off x="5221498" y="223898"/>
          <a:ext cx="1122661" cy="12314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2351-7786-4B31-AF10-A8388B9B10BA}">
      <dsp:nvSpPr>
        <dsp:cNvPr id="0" name=""/>
        <dsp:cNvSpPr/>
      </dsp:nvSpPr>
      <dsp:spPr>
        <a:xfrm rot="10800000">
          <a:off x="5055302" y="1679235"/>
          <a:ext cx="1455054" cy="2052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Traffic</a:t>
          </a:r>
          <a:endParaRPr lang="en-GB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IFR approaches only</a:t>
          </a:r>
          <a:endParaRPr lang="en-GB" sz="1400" kern="1200" noProof="0" dirty="0"/>
        </a:p>
      </dsp:txBody>
      <dsp:txXfrm rot="10800000">
        <a:off x="5100050" y="1679235"/>
        <a:ext cx="1365558" cy="2007651"/>
      </dsp:txXfrm>
    </dsp:sp>
    <dsp:sp modelId="{4BD0F657-C196-41E3-A20E-A753D3CF3F0D}">
      <dsp:nvSpPr>
        <dsp:cNvPr id="0" name=""/>
        <dsp:cNvSpPr/>
      </dsp:nvSpPr>
      <dsp:spPr>
        <a:xfrm>
          <a:off x="6822058" y="223898"/>
          <a:ext cx="1122661" cy="12314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t="10000" r="-15000" b="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0C927-D8D7-43A9-8F42-F802838199F1}">
      <dsp:nvSpPr>
        <dsp:cNvPr id="0" name=""/>
        <dsp:cNvSpPr/>
      </dsp:nvSpPr>
      <dsp:spPr>
        <a:xfrm rot="10800000">
          <a:off x="6655862" y="1679235"/>
          <a:ext cx="1455054" cy="2052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Alerting</a:t>
          </a:r>
          <a:endParaRPr lang="en-GB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Visual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Auditory</a:t>
          </a:r>
          <a:endParaRPr lang="en-GB" sz="1400" kern="1200" noProof="0" dirty="0"/>
        </a:p>
      </dsp:txBody>
      <dsp:txXfrm rot="10800000">
        <a:off x="6700610" y="1679235"/>
        <a:ext cx="1365558" cy="2007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FEC450-D8D0-4F24-A240-1453399D925B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28950E-2636-4BEE-9A36-C05AB923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8DBEAD-7BC4-4AE5-8474-2C7C30CCBCD1}" type="slidenum">
              <a:rPr lang="en-US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A5AAD-8C76-4193-92E8-EE57207E256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86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8950E-2636-4BEE-9A36-C05AB92314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90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3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8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0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9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9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BD48820C-07E1-4CF1-A31D-BB2BAE5C6571}" type="datetime1">
              <a:rPr lang="nl-NL"/>
              <a:pPr>
                <a:defRPr/>
              </a:pPr>
              <a:t>6-6-2016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D941610-AABB-4FDA-9836-74A486B29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5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B6D-40D7-4BB6-AC97-79BAE596EE09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E55A-38B7-4144-BD93-77589EF8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75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7086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4E7F-A948-4E4A-8BA2-5754FD4E74E3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881-F1A6-436F-8EB1-A832A370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0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9D60-9DCC-4754-B5F4-D5B02DF098BF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59BC-B5EA-4E20-93A6-1D57F2FAE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E277-FDE1-4BEF-B0D0-55172F896339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44FA-6050-4E91-AE31-2078EED7F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8776-73F2-4333-9BC1-33ABB60BB225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BF51-B0BA-4B88-A8A5-525996242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1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25EF-DCEB-487D-8C3D-AD2BD453DE09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C422-F4BC-4879-A39C-460EAC22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0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067B-EAC4-40FC-963A-7B108F1FDFFA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F18D-9180-4A43-ABA7-34F7228D5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6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8212-96B6-4EFC-806B-7A009F3CE176}" type="datetime1">
              <a:rPr lang="nl-NL"/>
              <a:pPr>
                <a:defRPr/>
              </a:pPr>
              <a:t>6-6-2016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167C-1599-40B4-A096-934F028E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765618"/>
            <a:ext cx="40640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765618"/>
            <a:ext cx="40640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356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6480" y="945198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6480" y="945198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15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53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beeld_txt_de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6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861529-C34D-41F6-B301-FB08B49AF8A0}" type="datetime1">
              <a:rPr lang="nl-NL" sz="900" smtClean="0">
                <a:solidFill>
                  <a:srgbClr val="1E3C82"/>
                </a:solidFill>
                <a:latin typeface="+mj-lt"/>
              </a:rPr>
              <a:t>6-6-2016</a:t>
            </a:fld>
            <a:endParaRPr lang="en-US" sz="900" dirty="0">
              <a:solidFill>
                <a:srgbClr val="1E3C82"/>
              </a:solidFill>
              <a:latin typeface="+mj-lt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3632F97-DB4D-4454-B64B-B440E30D0C26}" type="slidenum">
              <a:rPr lang="en-US" sz="900" smtClean="0">
                <a:solidFill>
                  <a:srgbClr val="1E3C82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1E3C82"/>
              </a:solidFill>
              <a:latin typeface="+mj-lt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6477000"/>
            <a:ext cx="3370263" cy="269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1E3C82"/>
                </a:solidFill>
                <a:latin typeface="+mj-lt"/>
              </a:rPr>
              <a:t>GARDS: Go-Around Detection for Schiphol</a:t>
            </a:r>
            <a:r>
              <a:rPr lang="en-US" sz="900" baseline="0" dirty="0" smtClean="0">
                <a:solidFill>
                  <a:srgbClr val="1E3C82"/>
                </a:solidFill>
                <a:latin typeface="+mj-lt"/>
              </a:rPr>
              <a:t> Airport</a:t>
            </a:r>
            <a:endParaRPr lang="en-US" sz="900" dirty="0">
              <a:solidFill>
                <a:srgbClr val="1E3C8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50AF96"/>
          </a:solidFill>
          <a:latin typeface="+mj-lt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E3C82"/>
          </a:solidFill>
          <a:latin typeface="+mj-lt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E3C82"/>
          </a:solidFill>
          <a:latin typeface="+mj-lt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E3C82"/>
          </a:solidFill>
          <a:latin typeface="+mj-lt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E3C82"/>
          </a:solidFill>
          <a:latin typeface="+mj-lt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E3C82"/>
          </a:solidFill>
          <a:latin typeface="+mj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t_beeld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t_beeld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_beeld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_beeld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t_beeld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pt_beeld_txt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81038" y="600075"/>
            <a:ext cx="5872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b="1">
                <a:solidFill>
                  <a:srgbClr val="1E3C82"/>
                </a:solidFill>
                <a:latin typeface="Arial" charset="0"/>
              </a:rPr>
              <a:t>Luchtverkeersleiding</a:t>
            </a:r>
          </a:p>
          <a:p>
            <a:r>
              <a:rPr lang="nl-NL" altLang="nl-NL" b="1">
                <a:solidFill>
                  <a:srgbClr val="1E3C82"/>
                </a:solidFill>
                <a:latin typeface="Arial" charset="0"/>
              </a:rPr>
              <a:t>Nederland</a:t>
            </a:r>
          </a:p>
          <a:p>
            <a:endParaRPr lang="nl-NL" altLang="nl-NL">
              <a:solidFill>
                <a:srgbClr val="1E3C82"/>
              </a:solidFill>
              <a:latin typeface="Arial" charset="0"/>
            </a:endParaRP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Bezoekadres</a:t>
            </a:r>
          </a:p>
          <a:p>
            <a:r>
              <a:rPr lang="nl-NL" altLang="nl-NL">
                <a:solidFill>
                  <a:srgbClr val="1E3C82"/>
                </a:solidFill>
                <a:latin typeface="Arial" charset="0"/>
              </a:rPr>
              <a:t>Stationsplein ZuidWest 1001</a:t>
            </a:r>
          </a:p>
          <a:p>
            <a:r>
              <a:rPr lang="nl-NL" altLang="nl-NL">
                <a:solidFill>
                  <a:srgbClr val="1E3C82"/>
                </a:solidFill>
                <a:latin typeface="Arial" charset="0"/>
              </a:rPr>
              <a:t>1117 CV SCHIPHOL</a:t>
            </a:r>
          </a:p>
          <a:p>
            <a:endParaRPr lang="nl-NL" altLang="nl-NL">
              <a:solidFill>
                <a:srgbClr val="50AF96"/>
              </a:solidFill>
              <a:latin typeface="Arial" charset="0"/>
            </a:endParaRP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Postadres</a:t>
            </a:r>
          </a:p>
          <a:p>
            <a:r>
              <a:rPr lang="nl-NL" altLang="nl-NL">
                <a:solidFill>
                  <a:srgbClr val="1E3C82"/>
                </a:solidFill>
                <a:latin typeface="Arial" charset="0"/>
              </a:rPr>
              <a:t>Postbus 75200</a:t>
            </a:r>
          </a:p>
          <a:p>
            <a:r>
              <a:rPr lang="nl-NL" altLang="nl-NL">
                <a:solidFill>
                  <a:srgbClr val="1E3C82"/>
                </a:solidFill>
                <a:latin typeface="Arial" charset="0"/>
              </a:rPr>
              <a:t>1117 ZT SCHIPHOL</a:t>
            </a:r>
          </a:p>
          <a:p>
            <a:endParaRPr lang="nl-NL" altLang="nl-NL">
              <a:solidFill>
                <a:srgbClr val="1E3C82"/>
              </a:solidFill>
              <a:latin typeface="Arial" charset="0"/>
            </a:endParaRP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T</a:t>
            </a:r>
            <a:r>
              <a:rPr lang="nl-NL" altLang="nl-NL">
                <a:solidFill>
                  <a:srgbClr val="1E3C82"/>
                </a:solidFill>
                <a:latin typeface="Arial" charset="0"/>
              </a:rPr>
              <a:t> +31 (0)20 4062000 </a:t>
            </a: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F</a:t>
            </a:r>
            <a:r>
              <a:rPr lang="nl-NL" altLang="nl-NL">
                <a:solidFill>
                  <a:srgbClr val="1E3C82"/>
                </a:solidFill>
                <a:latin typeface="Arial" charset="0"/>
              </a:rPr>
              <a:t> +31 (0)20 6484999</a:t>
            </a:r>
          </a:p>
          <a:p>
            <a:endParaRPr lang="nl-NL" altLang="nl-NL">
              <a:solidFill>
                <a:srgbClr val="1E3C82"/>
              </a:solidFill>
              <a:latin typeface="Arial" charset="0"/>
            </a:endParaRP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E</a:t>
            </a:r>
            <a:r>
              <a:rPr lang="nl-NL" altLang="nl-NL">
                <a:solidFill>
                  <a:srgbClr val="1E3C82"/>
                </a:solidFill>
                <a:latin typeface="Arial" charset="0"/>
              </a:rPr>
              <a:t> communications@lvnl.nl</a:t>
            </a:r>
          </a:p>
          <a:p>
            <a:r>
              <a:rPr lang="nl-NL" altLang="nl-NL">
                <a:solidFill>
                  <a:srgbClr val="50AF96"/>
                </a:solidFill>
                <a:latin typeface="Arial" charset="0"/>
              </a:rPr>
              <a:t>W</a:t>
            </a:r>
            <a:r>
              <a:rPr lang="nl-NL" altLang="nl-NL">
                <a:solidFill>
                  <a:srgbClr val="1E3C82"/>
                </a:solidFill>
                <a:latin typeface="Arial" charset="0"/>
              </a:rPr>
              <a:t> www.lvnl.nl</a:t>
            </a:r>
          </a:p>
          <a:p>
            <a:r>
              <a:rPr lang="en-US" altLang="nl-NL">
                <a:solidFill>
                  <a:srgbClr val="1E3C82"/>
                </a:solidFill>
                <a:latin typeface="Arial" charset="0"/>
              </a:rPr>
              <a:t>    www.luchtverkeersleider.nl</a:t>
            </a:r>
          </a:p>
          <a:p>
            <a:endParaRPr lang="en-US" altLang="nl-NL">
              <a:solidFill>
                <a:srgbClr val="1E3C8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15C7C-F9AC-4EC2-86DB-F6DCF3AB3E12}" type="datetime1">
              <a:rPr lang="nl-NL"/>
              <a:pPr>
                <a:defRPr/>
              </a:pPr>
              <a:t>6-6-2016</a:t>
            </a:fld>
            <a:r>
              <a:rPr lang="nl-NL" dirty="0"/>
              <a:t>     -     Titel presentatie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39B526-A5C3-4175-81C9-B4E22BEF5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91" name="Picture 9" descr="ppt_beeld_0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pt_tussen_be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65F5C6B-9031-480E-9878-649D0AF84D46}" type="datetime1">
              <a:rPr lang="nl-NL" sz="900" smtClean="0">
                <a:solidFill>
                  <a:srgbClr val="1E3C82"/>
                </a:solidFill>
              </a:rPr>
              <a:t>6-6-2016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5DF9BD-B3F4-444B-A01B-D953980F06C1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46163" y="9445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606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pt_tussen_beeld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DBE17C-F5FC-40AF-A6A2-BEB0D7676A36}" type="datetime1">
              <a:rPr lang="nl-NL" sz="900" smtClean="0">
                <a:solidFill>
                  <a:srgbClr val="1E3C82"/>
                </a:solidFill>
              </a:rPr>
              <a:t>6-6-2016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B7D3D6-C425-408D-80B9-486B37C1B550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1046163" y="9445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6369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eeldwi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CFB58A-AA58-4C1E-854B-7EDE9F06DCA6}" type="datetime1">
              <a:rPr lang="nl-NL" sz="900" smtClean="0">
                <a:solidFill>
                  <a:srgbClr val="1E3C82"/>
                </a:solidFill>
              </a:rPr>
              <a:t>6-6-2016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E340956-6D23-41F0-9820-597BF793E73A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3857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9020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beeld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t_beeld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ppt_beeld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pt_beeld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endParaRPr lang="en-US" alt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image" Target="../media/image21.gif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927100" y="1320852"/>
            <a:ext cx="6997700" cy="4789003"/>
          </a:xfrm>
        </p:spPr>
        <p:txBody>
          <a:bodyPr anchor="t"/>
          <a:lstStyle/>
          <a:p>
            <a:r>
              <a:rPr lang="nl-NL" altLang="nl-NL" b="1" dirty="0" smtClean="0">
                <a:solidFill>
                  <a:schemeClr val="bg1"/>
                </a:solidFill>
                <a:latin typeface="+mj-lt"/>
                <a:cs typeface="Arial" charset="0"/>
              </a:rPr>
              <a:t>GARDS</a:t>
            </a:r>
            <a:br>
              <a:rPr lang="nl-NL" altLang="nl-NL" b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  <a:t>A Go-</a:t>
            </a:r>
            <a:r>
              <a:rPr lang="nl-NL" altLang="nl-NL" i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Around</a:t>
            </a:r>
            <a: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nl-NL" altLang="nl-NL" i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Detection</a:t>
            </a:r>
            <a: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  <a:t> System</a:t>
            </a:r>
            <a:b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i="1" dirty="0" err="1" smtClean="0">
                <a:solidFill>
                  <a:schemeClr val="bg1"/>
                </a:solidFill>
                <a:latin typeface="+mj-lt"/>
                <a:cs typeface="Arial" charset="0"/>
              </a:rPr>
              <a:t>implemented</a:t>
            </a:r>
            <a: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  <a:t> at Schiphol Airport</a:t>
            </a:r>
            <a:br>
              <a:rPr lang="nl-NL" altLang="nl-NL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  <a:t/>
            </a:r>
            <a:b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sz="2800" i="1" dirty="0">
                <a:solidFill>
                  <a:schemeClr val="bg1"/>
                </a:solidFill>
                <a:latin typeface="+mj-lt"/>
                <a:cs typeface="Arial" charset="0"/>
              </a:rPr>
              <a:t/>
            </a:r>
            <a:br>
              <a:rPr lang="nl-NL" altLang="nl-NL" sz="2800" i="1" dirty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  <a:t/>
            </a:r>
            <a:b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sz="2800" i="1" dirty="0">
                <a:solidFill>
                  <a:schemeClr val="bg1"/>
                </a:solidFill>
                <a:latin typeface="+mj-lt"/>
                <a:cs typeface="Arial" charset="0"/>
              </a:rPr>
              <a:t/>
            </a:r>
            <a:br>
              <a:rPr lang="nl-NL" altLang="nl-NL" sz="2800" i="1" dirty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  <a:t/>
            </a:r>
            <a:br>
              <a:rPr lang="nl-NL" altLang="nl-NL" sz="2800" i="1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nl-NL" sz="2800" b="1" dirty="0" smtClean="0">
                <a:solidFill>
                  <a:prstClr val="white"/>
                </a:solidFill>
                <a:latin typeface="Calibri"/>
                <a:cs typeface="Arial" charset="0"/>
              </a:rPr>
              <a:t>Mariska </a:t>
            </a:r>
            <a:r>
              <a:rPr lang="nl-NL" sz="2800" b="1" dirty="0">
                <a:solidFill>
                  <a:prstClr val="white"/>
                </a:solidFill>
                <a:latin typeface="Calibri"/>
                <a:cs typeface="Arial" charset="0"/>
              </a:rPr>
              <a:t>Roerdink</a:t>
            </a:r>
            <a:br>
              <a:rPr lang="nl-NL" sz="2800" b="1" dirty="0">
                <a:solidFill>
                  <a:prstClr val="white"/>
                </a:solidFill>
                <a:latin typeface="Calibri"/>
                <a:cs typeface="Arial" charset="0"/>
              </a:rPr>
            </a:br>
            <a:r>
              <a:rPr lang="nl-NL" sz="1800" b="1" dirty="0">
                <a:solidFill>
                  <a:prstClr val="white"/>
                </a:solidFill>
                <a:latin typeface="Calibri"/>
                <a:cs typeface="Arial" charset="0"/>
              </a:rPr>
              <a:t>Project manager </a:t>
            </a:r>
            <a:r>
              <a:rPr lang="nl-NL" sz="1800" b="1" dirty="0" smtClean="0">
                <a:solidFill>
                  <a:prstClr val="white"/>
                </a:solidFill>
                <a:latin typeface="Calibri"/>
                <a:cs typeface="Arial" charset="0"/>
              </a:rPr>
              <a:t>GARDS &amp; Senior Performance Expert</a:t>
            </a:r>
            <a:r>
              <a:rPr lang="nl-NL" sz="1800" b="1" dirty="0">
                <a:solidFill>
                  <a:prstClr val="white"/>
                </a:solidFill>
                <a:latin typeface="Calibri"/>
                <a:cs typeface="Arial" charset="0"/>
              </a:rPr>
              <a:t/>
            </a:r>
            <a:br>
              <a:rPr lang="nl-NL" sz="1800" b="1" dirty="0">
                <a:solidFill>
                  <a:prstClr val="white"/>
                </a:solidFill>
                <a:latin typeface="Calibri"/>
                <a:cs typeface="Arial" charset="0"/>
              </a:rPr>
            </a:br>
            <a:r>
              <a:rPr lang="nl-NL" sz="1600" b="1" dirty="0">
                <a:solidFill>
                  <a:prstClr val="white"/>
                </a:solidFill>
                <a:latin typeface="Calibri"/>
                <a:cs typeface="Arial" charset="0"/>
              </a:rPr>
              <a:t>Air Traffic Control </a:t>
            </a:r>
            <a:r>
              <a:rPr lang="nl-NL" sz="1600" b="1" dirty="0" err="1">
                <a:solidFill>
                  <a:prstClr val="white"/>
                </a:solidFill>
                <a:latin typeface="Calibri"/>
                <a:cs typeface="Arial" charset="0"/>
              </a:rPr>
              <a:t>the</a:t>
            </a:r>
            <a:r>
              <a:rPr lang="nl-NL" sz="1600" b="1" dirty="0">
                <a:solidFill>
                  <a:prstClr val="white"/>
                </a:solidFill>
                <a:latin typeface="Calibri"/>
                <a:cs typeface="Arial" charset="0"/>
              </a:rPr>
              <a:t> Netherlands / Luchtverkeersleiding Nederland</a:t>
            </a:r>
            <a:endParaRPr lang="en-US" altLang="nl-NL" sz="2800" i="1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096245" y="518780"/>
            <a:ext cx="1863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altLang="nl-NL" b="1" dirty="0" smtClean="0">
                <a:solidFill>
                  <a:schemeClr val="bg1"/>
                </a:solidFill>
              </a:rPr>
              <a:t>Air Traffic Control</a:t>
            </a:r>
          </a:p>
          <a:p>
            <a:pPr algn="r"/>
            <a:r>
              <a:rPr lang="nl-NL" altLang="nl-NL" b="1" dirty="0" smtClean="0">
                <a:solidFill>
                  <a:schemeClr val="bg1"/>
                </a:solidFill>
              </a:rPr>
              <a:t>the Netherlands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Technical approach</a:t>
            </a:r>
            <a:endParaRPr lang="nl-NL" dirty="0"/>
          </a:p>
        </p:txBody>
      </p:sp>
      <p:pic>
        <p:nvPicPr>
          <p:cNvPr id="7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113" y="1168559"/>
            <a:ext cx="6429774" cy="498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68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tuning: find the balance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6" y="1505208"/>
            <a:ext cx="7328028" cy="4883905"/>
          </a:xfrm>
        </p:spPr>
      </p:pic>
      <p:sp>
        <p:nvSpPr>
          <p:cNvPr id="8" name="Rechthoek 7"/>
          <p:cNvSpPr/>
          <p:nvPr/>
        </p:nvSpPr>
        <p:spPr>
          <a:xfrm>
            <a:off x="1101003" y="1994654"/>
            <a:ext cx="185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1E3C82"/>
                </a:solidFill>
              </a:rPr>
              <a:t>False alerts</a:t>
            </a:r>
            <a:endParaRPr lang="en-GB" sz="2800" dirty="0">
              <a:solidFill>
                <a:srgbClr val="1E3C82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632363" y="1994654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1E3C82"/>
                </a:solidFill>
              </a:rPr>
              <a:t>Timing of alerting</a:t>
            </a:r>
            <a:endParaRPr lang="en-GB" sz="2800" dirty="0">
              <a:solidFill>
                <a:srgbClr val="1E3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Performance </a:t>
            </a:r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Analysis based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More than five years of radar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More than 1 million arrivals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More than 2000 go-arounds</a:t>
            </a:r>
            <a:endParaRPr lang="en-GB" dirty="0"/>
          </a:p>
        </p:txBody>
      </p:sp>
      <p:grpSp>
        <p:nvGrpSpPr>
          <p:cNvPr id="3" name="Groep 2"/>
          <p:cNvGrpSpPr/>
          <p:nvPr/>
        </p:nvGrpSpPr>
        <p:grpSpPr>
          <a:xfrm>
            <a:off x="2225651" y="3941255"/>
            <a:ext cx="5815888" cy="3681503"/>
            <a:chOff x="2225651" y="3941255"/>
            <a:chExt cx="5815888" cy="3681503"/>
          </a:xfrm>
        </p:grpSpPr>
        <p:pic>
          <p:nvPicPr>
            <p:cNvPr id="4" name="Tijdelijke aanduiding voor inhoud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5651" y="4125922"/>
              <a:ext cx="5246808" cy="349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2280736" y="4125922"/>
              <a:ext cx="16157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1E3C82"/>
                  </a:solidFill>
                </a:rPr>
                <a:t>False alerts</a:t>
              </a:r>
            </a:p>
            <a:p>
              <a:pPr algn="ctr"/>
              <a:r>
                <a:rPr lang="en-GB" sz="2400" b="1" dirty="0" smtClean="0">
                  <a:solidFill>
                    <a:srgbClr val="1E3C82"/>
                  </a:solidFill>
                </a:rPr>
                <a:t>0,01 %</a:t>
              </a:r>
              <a:endParaRPr lang="en-GB" sz="2400" dirty="0">
                <a:solidFill>
                  <a:srgbClr val="1E3C82"/>
                </a:solidFill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5102786" y="3941255"/>
              <a:ext cx="293875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1E3C82"/>
                  </a:solidFill>
                </a:rPr>
                <a:t>Timing of alerting</a:t>
              </a:r>
            </a:p>
            <a:p>
              <a:pPr algn="ctr"/>
              <a:r>
                <a:rPr lang="en-GB" sz="2400" b="1" dirty="0" smtClean="0">
                  <a:solidFill>
                    <a:srgbClr val="1E3C82"/>
                  </a:solidFill>
                </a:rPr>
                <a:t>7 (late GA) –</a:t>
              </a:r>
            </a:p>
            <a:p>
              <a:pPr algn="ctr"/>
              <a:r>
                <a:rPr lang="en-GB" sz="2400" b="1" dirty="0" smtClean="0">
                  <a:solidFill>
                    <a:srgbClr val="1E3C82"/>
                  </a:solidFill>
                </a:rPr>
                <a:t>15 seconds (early GA)</a:t>
              </a:r>
              <a:endParaRPr lang="en-GB" sz="2400" b="1" dirty="0">
                <a:solidFill>
                  <a:srgbClr val="1E3C82"/>
                </a:solidFill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3966090" y="5066285"/>
            <a:ext cx="1572302" cy="1597790"/>
            <a:chOff x="2878363" y="4510993"/>
            <a:chExt cx="2483739" cy="2153082"/>
          </a:xfrm>
        </p:grpSpPr>
        <p:pic>
          <p:nvPicPr>
            <p:cNvPr id="1028" name="Picture 4" descr="http://www.knikkerbaan.info/wp-content/uploads/2013/04/vinkje-150x15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020" y="4510993"/>
              <a:ext cx="2153082" cy="215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2878363" y="4947518"/>
              <a:ext cx="1329079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1E3C82"/>
                  </a:solidFill>
                </a:rPr>
                <a:t>Go live!</a:t>
              </a:r>
              <a:endParaRPr lang="en-GB" sz="2800" dirty="0">
                <a:solidFill>
                  <a:srgbClr val="1E3C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Implementation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Live at Schiphol control </a:t>
            </a:r>
            <a:r>
              <a:rPr lang="nl-NL" dirty="0" err="1" smtClean="0"/>
              <a:t>towers</a:t>
            </a:r>
            <a:r>
              <a:rPr lang="nl-NL" dirty="0" smtClean="0"/>
              <a:t> </a:t>
            </a:r>
            <a:r>
              <a:rPr lang="nl-NL" dirty="0" err="1" smtClean="0"/>
              <a:t>since</a:t>
            </a:r>
            <a:r>
              <a:rPr lang="nl-NL" dirty="0" smtClean="0"/>
              <a:t> May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Operational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r>
              <a:rPr lang="nl-NL" dirty="0" smtClean="0"/>
              <a:t> in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Minor update in November 2015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4389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22373"/>
            <a:ext cx="3611310" cy="24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inhoud 5"/>
          <p:cNvSpPr txBox="1">
            <a:spLocks/>
          </p:cNvSpPr>
          <p:nvPr/>
        </p:nvSpPr>
        <p:spPr bwMode="auto">
          <a:xfrm>
            <a:off x="457200" y="1600200"/>
            <a:ext cx="50181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dirty="0" err="1" smtClean="0"/>
              <a:t>After</a:t>
            </a:r>
            <a:r>
              <a:rPr lang="nl-NL" dirty="0" smtClean="0"/>
              <a:t> go-live:</a:t>
            </a:r>
          </a:p>
          <a:p>
            <a:r>
              <a:rPr lang="nl-NL" dirty="0" smtClean="0"/>
              <a:t>More </a:t>
            </a:r>
            <a:r>
              <a:rPr lang="nl-NL" dirty="0" err="1" smtClean="0"/>
              <a:t>than</a:t>
            </a:r>
            <a:r>
              <a:rPr lang="nl-NL" dirty="0" smtClean="0"/>
              <a:t> 215.000 </a:t>
            </a:r>
            <a:r>
              <a:rPr lang="nl-NL" dirty="0" err="1" smtClean="0"/>
              <a:t>arrivals</a:t>
            </a:r>
            <a:endParaRPr lang="nl-NL" dirty="0" smtClean="0"/>
          </a:p>
          <a:p>
            <a:r>
              <a:rPr lang="nl-NL" dirty="0" err="1" smtClean="0"/>
              <a:t>All</a:t>
            </a:r>
            <a:r>
              <a:rPr lang="nl-NL" dirty="0" smtClean="0"/>
              <a:t> go-</a:t>
            </a:r>
            <a:r>
              <a:rPr lang="nl-NL" dirty="0" err="1" smtClean="0"/>
              <a:t>arounds</a:t>
            </a:r>
            <a:r>
              <a:rPr lang="nl-NL" dirty="0" smtClean="0"/>
              <a:t> </a:t>
            </a:r>
            <a:r>
              <a:rPr lang="nl-NL" dirty="0" err="1" smtClean="0"/>
              <a:t>detected</a:t>
            </a:r>
            <a:endParaRPr lang="nl-NL" dirty="0" smtClean="0"/>
          </a:p>
          <a:p>
            <a:r>
              <a:rPr lang="nl-NL" dirty="0" smtClean="0"/>
              <a:t>10 </a:t>
            </a:r>
            <a:r>
              <a:rPr lang="nl-NL" dirty="0" err="1" smtClean="0"/>
              <a:t>false</a:t>
            </a:r>
            <a:r>
              <a:rPr lang="nl-NL" dirty="0" smtClean="0"/>
              <a:t> alerts</a:t>
            </a:r>
          </a:p>
          <a:p>
            <a:pPr lvl="1"/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solved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november 2015 update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False</a:t>
            </a:r>
            <a:r>
              <a:rPr lang="nl-NL" dirty="0" smtClean="0"/>
              <a:t> alerts </a:t>
            </a:r>
            <a:r>
              <a:rPr lang="nl-NL" dirty="0" err="1" smtClean="0"/>
              <a:t>explained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3200848" y="1376069"/>
            <a:ext cx="2581107" cy="3780061"/>
            <a:chOff x="3311021" y="2384355"/>
            <a:chExt cx="2581107" cy="37800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021" y="3148206"/>
              <a:ext cx="2540320" cy="30162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Tekstvak 4"/>
            <p:cNvSpPr txBox="1"/>
            <p:nvPr/>
          </p:nvSpPr>
          <p:spPr>
            <a:xfrm>
              <a:off x="3380405" y="2384355"/>
              <a:ext cx="2511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Temporary loss of </a:t>
              </a:r>
              <a:r>
                <a:rPr lang="en-GB" dirty="0" err="1" smtClean="0"/>
                <a:t>multilateration</a:t>
              </a:r>
              <a:r>
                <a:rPr lang="en-GB" dirty="0" smtClean="0"/>
                <a:t> coverage</a:t>
              </a:r>
              <a:endParaRPr lang="en-GB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230787" y="1376069"/>
            <a:ext cx="2511723" cy="4253550"/>
            <a:chOff x="-1686148" y="1395488"/>
            <a:chExt cx="2511723" cy="42535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5106" y="1837206"/>
              <a:ext cx="2389639" cy="38118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Tekstvak 7"/>
            <p:cNvSpPr txBox="1"/>
            <p:nvPr/>
          </p:nvSpPr>
          <p:spPr>
            <a:xfrm>
              <a:off x="-1686148" y="1395488"/>
              <a:ext cx="251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Glidepath</a:t>
              </a:r>
              <a:r>
                <a:rPr lang="en-GB" dirty="0" smtClean="0"/>
                <a:t> deviation</a:t>
              </a:r>
              <a:endParaRPr lang="en-GB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6234088" y="1376069"/>
            <a:ext cx="2624443" cy="1926369"/>
            <a:chOff x="6356550" y="1213435"/>
            <a:chExt cx="2624443" cy="1926369"/>
          </a:xfrm>
        </p:grpSpPr>
        <p:sp>
          <p:nvSpPr>
            <p:cNvPr id="11" name="Tekstvak 10"/>
            <p:cNvSpPr txBox="1"/>
            <p:nvPr/>
          </p:nvSpPr>
          <p:spPr>
            <a:xfrm>
              <a:off x="6412910" y="1213435"/>
              <a:ext cx="251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High speed after landing</a:t>
              </a:r>
              <a:endParaRPr lang="en-GB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550" y="1663555"/>
              <a:ext cx="2624443" cy="14762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6" name="Groep 15"/>
          <p:cNvGrpSpPr/>
          <p:nvPr/>
        </p:nvGrpSpPr>
        <p:grpSpPr>
          <a:xfrm>
            <a:off x="4433780" y="4072274"/>
            <a:ext cx="4642019" cy="2547260"/>
            <a:chOff x="4737248" y="4298241"/>
            <a:chExt cx="4253487" cy="2358184"/>
          </a:xfrm>
        </p:grpSpPr>
        <p:sp>
          <p:nvSpPr>
            <p:cNvPr id="18" name="Tekstvak 17"/>
            <p:cNvSpPr txBox="1"/>
            <p:nvPr/>
          </p:nvSpPr>
          <p:spPr>
            <a:xfrm>
              <a:off x="6079292" y="4298241"/>
              <a:ext cx="2511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Circling approaches –</a:t>
              </a:r>
            </a:p>
            <a:p>
              <a:pPr algn="ctr"/>
              <a:r>
                <a:rPr lang="en-GB" dirty="0" smtClean="0"/>
                <a:t>no false alert!</a:t>
              </a:r>
              <a:endParaRPr lang="en-GB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248" y="4777743"/>
              <a:ext cx="4253487" cy="187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271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1E3C82"/>
                </a:solidFill>
              </a:rPr>
              <a:t>Lessons learned – </a:t>
            </a:r>
            <a:br>
              <a:rPr lang="en-GB" dirty="0" smtClean="0">
                <a:solidFill>
                  <a:srgbClr val="1E3C82"/>
                </a:solidFill>
              </a:rPr>
            </a:br>
            <a:r>
              <a:rPr lang="en-GB" dirty="0" smtClean="0">
                <a:solidFill>
                  <a:srgbClr val="1E3C82"/>
                </a:solidFill>
              </a:rPr>
              <a:t>Development</a:t>
            </a:r>
            <a:endParaRPr lang="en-GB" dirty="0">
              <a:solidFill>
                <a:srgbClr val="1E3C82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899973" y="1798506"/>
            <a:ext cx="497411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Continuous involvement of controller community</a:t>
            </a:r>
          </a:p>
          <a:p>
            <a:r>
              <a:rPr lang="en-GB" dirty="0" smtClean="0"/>
              <a:t>Safety net part of complete package of measures</a:t>
            </a:r>
          </a:p>
          <a:p>
            <a:r>
              <a:rPr lang="en-GB" dirty="0" smtClean="0"/>
              <a:t>Safety net complementary to existing practice</a:t>
            </a:r>
          </a:p>
          <a:p>
            <a:r>
              <a:rPr lang="en-GB" dirty="0" smtClean="0"/>
              <a:t>Intuitive system</a:t>
            </a:r>
          </a:p>
          <a:p>
            <a:pPr lvl="1"/>
            <a:r>
              <a:rPr lang="en-GB" dirty="0" smtClean="0"/>
              <a:t>Consistent use over runways and conditions</a:t>
            </a:r>
          </a:p>
          <a:p>
            <a:pPr lvl="1"/>
            <a:r>
              <a:rPr lang="en-GB" dirty="0" smtClean="0"/>
              <a:t>Easy to explain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35498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1E3C82"/>
                </a:solidFill>
              </a:rPr>
              <a:t>Lessons learned – </a:t>
            </a:r>
            <a:br>
              <a:rPr lang="en-GB" dirty="0" smtClean="0">
                <a:solidFill>
                  <a:srgbClr val="1E3C82"/>
                </a:solidFill>
              </a:rPr>
            </a:br>
            <a:r>
              <a:rPr lang="en-GB" dirty="0" smtClean="0">
                <a:solidFill>
                  <a:srgbClr val="1E3C82"/>
                </a:solidFill>
              </a:rPr>
              <a:t>In practice</a:t>
            </a:r>
            <a:endParaRPr lang="en-GB" dirty="0">
              <a:solidFill>
                <a:srgbClr val="1E3C82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899973" y="1798506"/>
            <a:ext cx="497411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Positive acceptance of GARDS</a:t>
            </a:r>
          </a:p>
          <a:p>
            <a:r>
              <a:rPr lang="en-GB" dirty="0" smtClean="0"/>
              <a:t>Off-line tuning ensures successful go-live</a:t>
            </a:r>
          </a:p>
          <a:p>
            <a:r>
              <a:rPr lang="en-GB" dirty="0" smtClean="0"/>
              <a:t>Evaluation in practice for minor updates</a:t>
            </a:r>
          </a:p>
          <a:p>
            <a:r>
              <a:rPr lang="en-GB" dirty="0" smtClean="0"/>
              <a:t>Ground safety net introduces air-ground awareness</a:t>
            </a:r>
          </a:p>
        </p:txBody>
      </p:sp>
    </p:spTree>
    <p:extLst>
      <p:ext uri="{BB962C8B-B14F-4D97-AF65-F5344CB8AC3E}">
        <p14:creationId xmlns:p14="http://schemas.microsoft.com/office/powerpoint/2010/main" val="10347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information?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Mariska Roerdink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Project manager GARDS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Air Traffic Control the Netherlands / Luchtverkeersleiding </a:t>
            </a:r>
            <a:r>
              <a:rPr lang="nl-NL" sz="1800" dirty="0" smtClean="0"/>
              <a:t>Nederland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nl-NL" sz="2400" dirty="0" smtClean="0">
                <a:cs typeface="Arial" charset="0"/>
                <a:sym typeface="Wingdings"/>
              </a:rPr>
              <a:t>		</a:t>
            </a:r>
            <a:r>
              <a:rPr lang="nl-NL" sz="2400" dirty="0" smtClean="0">
                <a:cs typeface="Arial" charset="0"/>
              </a:rPr>
              <a:t>m.roerdink@lvnl.nl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nl-NL" sz="2400" dirty="0" smtClean="0">
                <a:cs typeface="Arial" charset="0"/>
                <a:sym typeface="Wingdings 2"/>
              </a:rPr>
              <a:t>		+31 20 406 2947</a:t>
            </a:r>
            <a:endParaRPr lang="nl-NL" sz="2400" dirty="0" smtClean="0">
              <a:cs typeface="Arial" charset="0"/>
            </a:endParaRPr>
          </a:p>
        </p:txBody>
      </p:sp>
      <p:pic>
        <p:nvPicPr>
          <p:cNvPr id="4" name="Picture 4" descr="KDClogo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730"/>
            <a:ext cx="2685650" cy="19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6958136" y="1412776"/>
            <a:ext cx="222237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1E3C82"/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err="1" smtClean="0"/>
              <a:t>This</a:t>
            </a:r>
            <a:r>
              <a:rPr lang="nl-NL" sz="1800" i="1" dirty="0" smtClean="0"/>
              <a:t> project was </a:t>
            </a:r>
            <a:r>
              <a:rPr lang="nl-NL" sz="1800" i="1" dirty="0" err="1" smtClean="0"/>
              <a:t>sponsored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by</a:t>
            </a:r>
            <a:r>
              <a:rPr lang="nl-NL" sz="1800" i="1" dirty="0" smtClean="0"/>
              <a:t> the Knowledge &amp; Development Centre Mainport Schiphol</a:t>
            </a:r>
            <a:endParaRPr lang="nl-NL" sz="1400" i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case of a go-around…</a:t>
            </a:r>
            <a:endParaRPr lang="en-GB" dirty="0"/>
          </a:p>
        </p:txBody>
      </p:sp>
      <p:pic>
        <p:nvPicPr>
          <p:cNvPr id="4" name="Picture 2" descr="\\office.lvnl.nl\data\gebruikers\bosh\Desktop\Figuur G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927082"/>
            <a:ext cx="70707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32639" y="4372491"/>
            <a:ext cx="7878722" cy="16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50AF96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What happens between</a:t>
            </a:r>
          </a:p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air traffic controller</a:t>
            </a:r>
          </a:p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and flight crew?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 vs. practice</a:t>
            </a:r>
            <a:endParaRPr lang="en-GB" dirty="0"/>
          </a:p>
        </p:txBody>
      </p:sp>
      <p:grpSp>
        <p:nvGrpSpPr>
          <p:cNvPr id="2049" name="Groep 2048"/>
          <p:cNvGrpSpPr/>
          <p:nvPr/>
        </p:nvGrpSpPr>
        <p:grpSpPr>
          <a:xfrm>
            <a:off x="691424" y="1313555"/>
            <a:ext cx="2599451" cy="1938506"/>
            <a:chOff x="556971" y="1446563"/>
            <a:chExt cx="2599451" cy="1938506"/>
          </a:xfrm>
        </p:grpSpPr>
        <p:grpSp>
          <p:nvGrpSpPr>
            <p:cNvPr id="22" name="Groep 21"/>
            <p:cNvGrpSpPr/>
            <p:nvPr/>
          </p:nvGrpSpPr>
          <p:grpSpPr>
            <a:xfrm>
              <a:off x="556971" y="1446563"/>
              <a:ext cx="2599451" cy="1634875"/>
              <a:chOff x="872865" y="1446563"/>
              <a:chExt cx="2599451" cy="1634875"/>
            </a:xfrm>
          </p:grpSpPr>
          <p:grpSp>
            <p:nvGrpSpPr>
              <p:cNvPr id="17" name="Groep 16"/>
              <p:cNvGrpSpPr/>
              <p:nvPr/>
            </p:nvGrpSpPr>
            <p:grpSpPr>
              <a:xfrm>
                <a:off x="872865" y="1446563"/>
                <a:ext cx="2599451" cy="1634875"/>
                <a:chOff x="266016" y="1446563"/>
                <a:chExt cx="2599451" cy="1634875"/>
              </a:xfrm>
            </p:grpSpPr>
            <p:pic>
              <p:nvPicPr>
                <p:cNvPr id="4" name="Picture 5" descr="http://www.maplesoft.com/images2015/solutions/aircraft-icon-vector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016" y="1446563"/>
                  <a:ext cx="159116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2" name="Picture 4" descr="https://wallazee.global.ssl.fastly.net/images/variant/20130718-b70745d5ddabb79c9235e620cf85b4572ca6ee1b0d553f4eed0a618-1024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5467" y="1821438"/>
                  <a:ext cx="1260000" cy="12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Boog 14"/>
                <p:cNvSpPr/>
                <p:nvPr/>
              </p:nvSpPr>
              <p:spPr>
                <a:xfrm rot="4778367" flipV="1">
                  <a:off x="1228572" y="1920950"/>
                  <a:ext cx="788369" cy="764950"/>
                </a:xfrm>
                <a:prstGeom prst="arc">
                  <a:avLst>
                    <a:gd name="adj1" fmla="val 16200000"/>
                    <a:gd name="adj2" fmla="val 1156915"/>
                  </a:avLst>
                </a:prstGeom>
                <a:ln w="38100">
                  <a:headEnd type="stealth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2055" name="Picture 7" descr="http://www.communicatiewurk.nl/wp-content/uploads/2015/11/Icon-communicatie-klei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589" y="2209397"/>
                <a:ext cx="66096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" name="Tekstvak 2047"/>
            <p:cNvSpPr txBox="1"/>
            <p:nvPr/>
          </p:nvSpPr>
          <p:spPr>
            <a:xfrm>
              <a:off x="570749" y="3015737"/>
              <a:ext cx="253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ATCo</a:t>
              </a:r>
              <a:r>
                <a:rPr lang="en-GB" dirty="0" smtClean="0"/>
                <a:t> instructs go-around</a:t>
              </a:r>
              <a:endParaRPr lang="en-GB" dirty="0"/>
            </a:p>
          </p:txBody>
        </p:sp>
      </p:grpSp>
      <p:grpSp>
        <p:nvGrpSpPr>
          <p:cNvPr id="2054" name="Groep 2053"/>
          <p:cNvGrpSpPr/>
          <p:nvPr/>
        </p:nvGrpSpPr>
        <p:grpSpPr>
          <a:xfrm>
            <a:off x="287079" y="3861088"/>
            <a:ext cx="3508744" cy="2554451"/>
            <a:chOff x="287079" y="3902653"/>
            <a:chExt cx="3508744" cy="2554451"/>
          </a:xfrm>
        </p:grpSpPr>
        <p:grpSp>
          <p:nvGrpSpPr>
            <p:cNvPr id="23" name="Groep 22"/>
            <p:cNvGrpSpPr/>
            <p:nvPr/>
          </p:nvGrpSpPr>
          <p:grpSpPr>
            <a:xfrm>
              <a:off x="587074" y="3902653"/>
              <a:ext cx="2907032" cy="1634875"/>
              <a:chOff x="587074" y="4210234"/>
              <a:chExt cx="2907032" cy="1634875"/>
            </a:xfrm>
          </p:grpSpPr>
          <p:grpSp>
            <p:nvGrpSpPr>
              <p:cNvPr id="26" name="Groep 25"/>
              <p:cNvGrpSpPr/>
              <p:nvPr/>
            </p:nvGrpSpPr>
            <p:grpSpPr>
              <a:xfrm>
                <a:off x="587074" y="4210234"/>
                <a:ext cx="2907032" cy="1634875"/>
                <a:chOff x="5138162" y="1446563"/>
                <a:chExt cx="2907032" cy="1634875"/>
              </a:xfrm>
            </p:grpSpPr>
            <p:pic>
              <p:nvPicPr>
                <p:cNvPr id="27" name="Picture 5" descr="http://www.maplesoft.com/images2015/solutions/aircraft-icon-vector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8162" y="1446563"/>
                  <a:ext cx="159116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https://wallazee.global.ssl.fastly.net/images/variant/20130718-b70745d5ddabb79c9235e620cf85b4572ca6ee1b0d553f4eed0a618-1024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5194" y="1821438"/>
                  <a:ext cx="1260000" cy="12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Boog 28"/>
                <p:cNvSpPr/>
                <p:nvPr/>
              </p:nvSpPr>
              <p:spPr>
                <a:xfrm rot="15002461" flipV="1">
                  <a:off x="6308543" y="1854446"/>
                  <a:ext cx="788369" cy="764950"/>
                </a:xfrm>
                <a:prstGeom prst="arc">
                  <a:avLst>
                    <a:gd name="adj1" fmla="val 16200000"/>
                    <a:gd name="adj2" fmla="val 1156915"/>
                  </a:avLst>
                </a:prstGeom>
                <a:ln w="38100">
                  <a:headEnd type="stealth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2" name="Boog 31"/>
              <p:cNvSpPr/>
              <p:nvPr/>
            </p:nvSpPr>
            <p:spPr>
              <a:xfrm rot="4778367" flipV="1">
                <a:off x="1642729" y="4714915"/>
                <a:ext cx="788369" cy="764950"/>
              </a:xfrm>
              <a:prstGeom prst="arc">
                <a:avLst>
                  <a:gd name="adj1" fmla="val 16200000"/>
                  <a:gd name="adj2" fmla="val 1156915"/>
                </a:avLst>
              </a:prstGeom>
              <a:ln w="38100"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057" name="Picture 9" descr="http://its.dot.gov/attri/images/ATTRI_DisabilityVisi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733" y="5215108"/>
                <a:ext cx="419869" cy="419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http://www.communicatiewurk.nl/wp-content/uploads/2015/11/Icon-communicatie-klei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498" y="4502815"/>
                <a:ext cx="66096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477" y="4677653"/>
                <a:ext cx="262324" cy="262324"/>
              </a:xfrm>
              <a:prstGeom prst="rect">
                <a:avLst/>
              </a:prstGeom>
            </p:spPr>
          </p:pic>
        </p:grpSp>
        <p:sp>
          <p:nvSpPr>
            <p:cNvPr id="60" name="Tekstvak 59"/>
            <p:cNvSpPr txBox="1"/>
            <p:nvPr/>
          </p:nvSpPr>
          <p:spPr>
            <a:xfrm>
              <a:off x="287079" y="5533774"/>
              <a:ext cx="3508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Flight crew initiates go-around, does not (immediately) inform ATC, ATC detects go-around</a:t>
              </a:r>
              <a:endParaRPr lang="en-GB" dirty="0"/>
            </a:p>
          </p:txBody>
        </p:sp>
      </p:grpSp>
      <p:grpSp>
        <p:nvGrpSpPr>
          <p:cNvPr id="2056" name="Groep 2055"/>
          <p:cNvGrpSpPr/>
          <p:nvPr/>
        </p:nvGrpSpPr>
        <p:grpSpPr>
          <a:xfrm>
            <a:off x="5059845" y="3861088"/>
            <a:ext cx="3500080" cy="2554451"/>
            <a:chOff x="5038096" y="3861088"/>
            <a:chExt cx="3500080" cy="2554451"/>
          </a:xfrm>
        </p:grpSpPr>
        <p:grpSp>
          <p:nvGrpSpPr>
            <p:cNvPr id="24" name="Groep 23"/>
            <p:cNvGrpSpPr/>
            <p:nvPr/>
          </p:nvGrpSpPr>
          <p:grpSpPr>
            <a:xfrm>
              <a:off x="5370926" y="3861088"/>
              <a:ext cx="2907032" cy="1634875"/>
              <a:chOff x="5454056" y="4233297"/>
              <a:chExt cx="2907032" cy="1634875"/>
            </a:xfrm>
          </p:grpSpPr>
          <p:grpSp>
            <p:nvGrpSpPr>
              <p:cNvPr id="41" name="Groep 40"/>
              <p:cNvGrpSpPr/>
              <p:nvPr/>
            </p:nvGrpSpPr>
            <p:grpSpPr>
              <a:xfrm>
                <a:off x="5454056" y="4233297"/>
                <a:ext cx="2907032" cy="1634875"/>
                <a:chOff x="5138162" y="1446563"/>
                <a:chExt cx="2907032" cy="1634875"/>
              </a:xfrm>
            </p:grpSpPr>
            <p:pic>
              <p:nvPicPr>
                <p:cNvPr id="42" name="Picture 5" descr="http://www.maplesoft.com/images2015/solutions/aircraft-icon-vector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8162" y="1446563"/>
                  <a:ext cx="159116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https://wallazee.global.ssl.fastly.net/images/variant/20130718-b70745d5ddabb79c9235e620cf85b4572ca6ee1b0d553f4eed0a618-1024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5194" y="1821438"/>
                  <a:ext cx="1260000" cy="12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Boog 43"/>
                <p:cNvSpPr/>
                <p:nvPr/>
              </p:nvSpPr>
              <p:spPr>
                <a:xfrm rot="15002461" flipV="1">
                  <a:off x="6308543" y="1854446"/>
                  <a:ext cx="788369" cy="764950"/>
                </a:xfrm>
                <a:prstGeom prst="arc">
                  <a:avLst>
                    <a:gd name="adj1" fmla="val 16200000"/>
                    <a:gd name="adj2" fmla="val 1156915"/>
                  </a:avLst>
                </a:prstGeom>
                <a:ln w="38100">
                  <a:headEnd type="stealth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5" name="Boog 44"/>
              <p:cNvSpPr/>
              <p:nvPr/>
            </p:nvSpPr>
            <p:spPr>
              <a:xfrm rot="4778367" flipV="1">
                <a:off x="6509711" y="4737978"/>
                <a:ext cx="788369" cy="764950"/>
              </a:xfrm>
              <a:prstGeom prst="arc">
                <a:avLst>
                  <a:gd name="adj1" fmla="val 16200000"/>
                  <a:gd name="adj2" fmla="val 1156915"/>
                </a:avLst>
              </a:prstGeom>
              <a:ln w="38100"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6" name="Picture 9" descr="http://its.dot.gov/attri/images/ATTRI_DisabilityVisi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4715" y="5238171"/>
                <a:ext cx="419869" cy="419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7" descr="http://www.communicatiewurk.nl/wp-content/uploads/2015/11/Icon-communicatie-klei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480" y="4525878"/>
                <a:ext cx="66096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Afbeelding 4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459" y="4696703"/>
                <a:ext cx="262324" cy="262324"/>
              </a:xfrm>
              <a:prstGeom prst="rect">
                <a:avLst/>
              </a:prstGeom>
            </p:spPr>
          </p:pic>
          <p:pic>
            <p:nvPicPr>
              <p:cNvPr id="50" name="Afbeelding 4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3487" y="5313297"/>
                <a:ext cx="262324" cy="262324"/>
              </a:xfrm>
              <a:prstGeom prst="rect">
                <a:avLst/>
              </a:prstGeom>
            </p:spPr>
          </p:pic>
        </p:grpSp>
        <p:sp>
          <p:nvSpPr>
            <p:cNvPr id="61" name="Tekstvak 60"/>
            <p:cNvSpPr txBox="1"/>
            <p:nvPr/>
          </p:nvSpPr>
          <p:spPr>
            <a:xfrm>
              <a:off x="5038096" y="5492209"/>
              <a:ext cx="3500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Flight crew initiates go-around, does not (immediately) inform ATC, ATC does not detect go-around</a:t>
              </a:r>
              <a:endParaRPr lang="en-GB" dirty="0"/>
            </a:p>
          </p:txBody>
        </p:sp>
      </p:grpSp>
      <p:grpSp>
        <p:nvGrpSpPr>
          <p:cNvPr id="2059" name="Groep 2058"/>
          <p:cNvGrpSpPr/>
          <p:nvPr/>
        </p:nvGrpSpPr>
        <p:grpSpPr>
          <a:xfrm>
            <a:off x="5291798" y="1313555"/>
            <a:ext cx="3036175" cy="2223015"/>
            <a:chOff x="5291798" y="1313555"/>
            <a:chExt cx="3036175" cy="2223015"/>
          </a:xfrm>
        </p:grpSpPr>
        <p:grpSp>
          <p:nvGrpSpPr>
            <p:cNvPr id="2051" name="Groep 2050"/>
            <p:cNvGrpSpPr/>
            <p:nvPr/>
          </p:nvGrpSpPr>
          <p:grpSpPr>
            <a:xfrm>
              <a:off x="5291798" y="1313555"/>
              <a:ext cx="3036175" cy="2223015"/>
              <a:chOff x="5686820" y="1446563"/>
              <a:chExt cx="3036175" cy="2223015"/>
            </a:xfrm>
          </p:grpSpPr>
          <p:grpSp>
            <p:nvGrpSpPr>
              <p:cNvPr id="31" name="Groep 30"/>
              <p:cNvGrpSpPr/>
              <p:nvPr/>
            </p:nvGrpSpPr>
            <p:grpSpPr>
              <a:xfrm>
                <a:off x="5686820" y="1446563"/>
                <a:ext cx="2907032" cy="1634875"/>
                <a:chOff x="5454056" y="1446563"/>
                <a:chExt cx="2907032" cy="1634875"/>
              </a:xfrm>
            </p:grpSpPr>
            <p:grpSp>
              <p:nvGrpSpPr>
                <p:cNvPr id="16" name="Groep 15"/>
                <p:cNvGrpSpPr/>
                <p:nvPr/>
              </p:nvGrpSpPr>
              <p:grpSpPr>
                <a:xfrm>
                  <a:off x="5454056" y="1446563"/>
                  <a:ext cx="2907032" cy="1634875"/>
                  <a:chOff x="5138162" y="1446563"/>
                  <a:chExt cx="2907032" cy="1634875"/>
                </a:xfrm>
              </p:grpSpPr>
              <p:pic>
                <p:nvPicPr>
                  <p:cNvPr id="18" name="Picture 5" descr="http://www.maplesoft.com/images2015/solutions/aircraft-icon-vector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38162" y="1446563"/>
                    <a:ext cx="1591160" cy="108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Picture 4" descr="https://wallazee.global.ssl.fastly.net/images/variant/20130718-b70745d5ddabb79c9235e620cf85b4572ca6ee1b0d553f4eed0a618-1024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85194" y="1821438"/>
                    <a:ext cx="1260000" cy="126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0" name="Boog 19"/>
                  <p:cNvSpPr/>
                  <p:nvPr/>
                </p:nvSpPr>
                <p:spPr>
                  <a:xfrm rot="15002461" flipV="1">
                    <a:off x="6308543" y="1854446"/>
                    <a:ext cx="788369" cy="764950"/>
                  </a:xfrm>
                  <a:prstGeom prst="arc">
                    <a:avLst>
                      <a:gd name="adj1" fmla="val 16200000"/>
                      <a:gd name="adj2" fmla="val 1156915"/>
                    </a:avLst>
                  </a:prstGeom>
                  <a:ln w="38100">
                    <a:headEnd type="stealth" w="lg" len="lg"/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pic>
              <p:nvPicPr>
                <p:cNvPr id="25" name="Picture 7" descr="http://www.communicatiewurk.nl/wp-content/uploads/2015/11/Icon-communicatie-klein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4714" y="1746620"/>
                  <a:ext cx="660960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6" name="Tekstvak 55"/>
              <p:cNvSpPr txBox="1"/>
              <p:nvPr/>
            </p:nvSpPr>
            <p:spPr>
              <a:xfrm>
                <a:off x="5711962" y="3023247"/>
                <a:ext cx="3011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Flight crew initiates go-around and informs ATC</a:t>
                </a:r>
                <a:endParaRPr lang="en-GB" dirty="0"/>
              </a:p>
            </p:txBody>
          </p:sp>
        </p:grpSp>
        <p:sp>
          <p:nvSpPr>
            <p:cNvPr id="65" name="Boog 64"/>
            <p:cNvSpPr/>
            <p:nvPr/>
          </p:nvSpPr>
          <p:spPr>
            <a:xfrm rot="4778367" flipV="1">
              <a:off x="6387250" y="1721438"/>
              <a:ext cx="788369" cy="764950"/>
            </a:xfrm>
            <a:prstGeom prst="arc">
              <a:avLst>
                <a:gd name="adj1" fmla="val 16200000"/>
                <a:gd name="adj2" fmla="val 1156915"/>
              </a:avLst>
            </a:prstGeom>
            <a:ln w="38100"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Picture 9" descr="http://its.dot.gov/attri/images/ATTRI_DisabilityVisi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254" y="2221631"/>
              <a:ext cx="419869" cy="41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3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Schiphol Airport </a:t>
            </a:r>
            <a:r>
              <a:rPr lang="nl-NL" dirty="0" err="1" smtClean="0"/>
              <a:t>runway</a:t>
            </a:r>
            <a:r>
              <a:rPr lang="nl-NL" dirty="0" smtClean="0"/>
              <a:t> </a:t>
            </a:r>
            <a:r>
              <a:rPr lang="nl-NL" dirty="0" err="1" smtClean="0"/>
              <a:t>layout</a:t>
            </a:r>
            <a:endParaRPr lang="nl-NL" dirty="0"/>
          </a:p>
        </p:txBody>
      </p:sp>
      <p:pic>
        <p:nvPicPr>
          <p:cNvPr id="6" name="Picture 4" descr="http://home.zonnet.nl/fly-guy/images/banenstelsel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400468"/>
            <a:ext cx="4064000" cy="405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3" name="Groep 22"/>
          <p:cNvGrpSpPr/>
          <p:nvPr/>
        </p:nvGrpSpPr>
        <p:grpSpPr>
          <a:xfrm>
            <a:off x="147108" y="2657912"/>
            <a:ext cx="8788427" cy="3941937"/>
            <a:chOff x="147108" y="2657912"/>
            <a:chExt cx="8788427" cy="394193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470" y="2657912"/>
              <a:ext cx="1057484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05" y="4047230"/>
              <a:ext cx="1172681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6" y="2657912"/>
              <a:ext cx="945578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6" y="5493660"/>
              <a:ext cx="1030297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364" y="5493660"/>
              <a:ext cx="1275126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05" y="5493660"/>
              <a:ext cx="1088418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972" y="2657912"/>
              <a:ext cx="1299563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6" y="4047230"/>
              <a:ext cx="848509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470" y="4047230"/>
              <a:ext cx="844538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972" y="4047230"/>
              <a:ext cx="848509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08" y="5493660"/>
              <a:ext cx="953883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364" y="4047230"/>
              <a:ext cx="974920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08" y="4047230"/>
              <a:ext cx="1205381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972" y="5493660"/>
              <a:ext cx="947381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470" y="5493660"/>
              <a:ext cx="1122171" cy="11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itel 1"/>
          <p:cNvSpPr txBox="1">
            <a:spLocks/>
          </p:cNvSpPr>
          <p:nvPr/>
        </p:nvSpPr>
        <p:spPr bwMode="auto">
          <a:xfrm>
            <a:off x="5007698" y="1214491"/>
            <a:ext cx="3626599" cy="12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50AF96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Dependent runway use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36 -0.1217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6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possible</a:t>
            </a:r>
            <a:r>
              <a:rPr lang="nl-NL" dirty="0" smtClean="0"/>
              <a:t> incident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4" y="1038333"/>
            <a:ext cx="7948033" cy="564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41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safety improvement</a:t>
            </a:r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75467"/>
              </p:ext>
            </p:extLst>
          </p:nvPr>
        </p:nvGraphicFramePr>
        <p:xfrm>
          <a:off x="499730" y="967568"/>
          <a:ext cx="8144540" cy="550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5433273" y="5744096"/>
            <a:ext cx="3646967" cy="10607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3C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50AF96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0AF9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GARDS: </a:t>
            </a:r>
            <a:r>
              <a:rPr lang="en-GB" sz="3200" dirty="0" err="1" smtClean="0">
                <a:solidFill>
                  <a:schemeClr val="tx2"/>
                </a:solidFill>
              </a:rPr>
              <a:t>Go-ARound</a:t>
            </a:r>
            <a:r>
              <a:rPr lang="en-GB" sz="3200" dirty="0" smtClean="0">
                <a:solidFill>
                  <a:schemeClr val="tx2"/>
                </a:solidFill>
              </a:rPr>
              <a:t> Detection System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13416-6C87-4D6C-8318-30534B39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7613416-6C87-4D6C-8318-30534B394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974D5-CA0A-40F0-94F7-C8E9173F8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6B974D5-CA0A-40F0-94F7-C8E9173F8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4D095-50B6-4941-A272-106B55E6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5A4D095-50B6-4941-A272-106B55E6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85E74-351B-475F-86CC-CE90D56A8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5D85E74-351B-475F-86CC-CE90D56A8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64CFC-AC58-4D51-B35D-AECFFED70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8E64CFC-AC58-4D51-B35D-AECFFED70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F3D54-BE04-43DB-96F9-8B309D87C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23F3D54-BE04-43DB-96F9-8B309D87C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GARDS: automatic go-</a:t>
            </a:r>
            <a:r>
              <a:rPr lang="nl-NL" sz="3200" dirty="0" err="1" smtClean="0"/>
              <a:t>around</a:t>
            </a:r>
            <a:r>
              <a:rPr lang="nl-NL" sz="3200" dirty="0" smtClean="0"/>
              <a:t> </a:t>
            </a:r>
            <a:r>
              <a:rPr lang="nl-NL" sz="3200" dirty="0" err="1" smtClean="0"/>
              <a:t>detection</a:t>
            </a:r>
            <a:endParaRPr lang="nl-NL" sz="3200" dirty="0"/>
          </a:p>
        </p:txBody>
      </p:sp>
      <p:grpSp>
        <p:nvGrpSpPr>
          <p:cNvPr id="81" name="Basis"/>
          <p:cNvGrpSpPr/>
          <p:nvPr/>
        </p:nvGrpSpPr>
        <p:grpSpPr>
          <a:xfrm>
            <a:off x="147623" y="1654233"/>
            <a:ext cx="8848754" cy="2787840"/>
            <a:chOff x="147623" y="1654233"/>
            <a:chExt cx="8848754" cy="2787840"/>
          </a:xfrm>
        </p:grpSpPr>
        <p:grpSp>
          <p:nvGrpSpPr>
            <p:cNvPr id="60" name="Groep 59"/>
            <p:cNvGrpSpPr/>
            <p:nvPr/>
          </p:nvGrpSpPr>
          <p:grpSpPr>
            <a:xfrm>
              <a:off x="147623" y="1654233"/>
              <a:ext cx="8848754" cy="2787840"/>
              <a:chOff x="147623" y="1654233"/>
              <a:chExt cx="8848754" cy="2787840"/>
            </a:xfrm>
          </p:grpSpPr>
          <p:sp>
            <p:nvSpPr>
              <p:cNvPr id="59" name="Rechthoek 58"/>
              <p:cNvSpPr/>
              <p:nvPr/>
            </p:nvSpPr>
            <p:spPr>
              <a:xfrm>
                <a:off x="147623" y="3857493"/>
                <a:ext cx="8848753" cy="58458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hthoek 4"/>
              <p:cNvSpPr/>
              <p:nvPr/>
            </p:nvSpPr>
            <p:spPr>
              <a:xfrm>
                <a:off x="147624" y="1654233"/>
                <a:ext cx="8848753" cy="2337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" name="Rechthoek 6"/>
            <p:cNvSpPr/>
            <p:nvPr/>
          </p:nvSpPr>
          <p:spPr>
            <a:xfrm>
              <a:off x="6119011" y="3884042"/>
              <a:ext cx="1911084" cy="1371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151026" y="2100960"/>
              <a:ext cx="7226773" cy="1812142"/>
            </a:xfrm>
            <a:custGeom>
              <a:avLst/>
              <a:gdLst>
                <a:gd name="connsiteX0" fmla="*/ 0 w 6903720"/>
                <a:gd name="connsiteY0" fmla="*/ 0 h 1851660"/>
                <a:gd name="connsiteX1" fmla="*/ 1607820 w 6903720"/>
                <a:gd name="connsiteY1" fmla="*/ 0 h 1851660"/>
                <a:gd name="connsiteX2" fmla="*/ 4991100 w 6903720"/>
                <a:gd name="connsiteY2" fmla="*/ 1851660 h 1851660"/>
                <a:gd name="connsiteX3" fmla="*/ 6118860 w 6903720"/>
                <a:gd name="connsiteY3" fmla="*/ 1844040 h 1851660"/>
                <a:gd name="connsiteX4" fmla="*/ 6903720 w 6903720"/>
                <a:gd name="connsiteY4" fmla="*/ 1844040 h 1851660"/>
                <a:gd name="connsiteX5" fmla="*/ 6903720 w 6903720"/>
                <a:gd name="connsiteY5" fmla="*/ 1844040 h 1851660"/>
                <a:gd name="connsiteX0" fmla="*/ 0 w 6903720"/>
                <a:gd name="connsiteY0" fmla="*/ 0 h 1851942"/>
                <a:gd name="connsiteX1" fmla="*/ 1607820 w 6903720"/>
                <a:gd name="connsiteY1" fmla="*/ 0 h 1851942"/>
                <a:gd name="connsiteX2" fmla="*/ 4960620 w 6903720"/>
                <a:gd name="connsiteY2" fmla="*/ 1737360 h 1851942"/>
                <a:gd name="connsiteX3" fmla="*/ 6118860 w 6903720"/>
                <a:gd name="connsiteY3" fmla="*/ 1844040 h 1851942"/>
                <a:gd name="connsiteX4" fmla="*/ 6903720 w 6903720"/>
                <a:gd name="connsiteY4" fmla="*/ 1844040 h 1851942"/>
                <a:gd name="connsiteX5" fmla="*/ 6903720 w 6903720"/>
                <a:gd name="connsiteY5" fmla="*/ 1844040 h 1851942"/>
                <a:gd name="connsiteX0" fmla="*/ 0 w 6903720"/>
                <a:gd name="connsiteY0" fmla="*/ 0 h 1844281"/>
                <a:gd name="connsiteX1" fmla="*/ 1607820 w 6903720"/>
                <a:gd name="connsiteY1" fmla="*/ 0 h 1844281"/>
                <a:gd name="connsiteX2" fmla="*/ 4960620 w 6903720"/>
                <a:gd name="connsiteY2" fmla="*/ 1737360 h 1844281"/>
                <a:gd name="connsiteX3" fmla="*/ 6118860 w 6903720"/>
                <a:gd name="connsiteY3" fmla="*/ 1844040 h 1844281"/>
                <a:gd name="connsiteX4" fmla="*/ 6903720 w 6903720"/>
                <a:gd name="connsiteY4" fmla="*/ 1844040 h 1844281"/>
                <a:gd name="connsiteX5" fmla="*/ 6903720 w 6903720"/>
                <a:gd name="connsiteY5" fmla="*/ 1844040 h 1844281"/>
                <a:gd name="connsiteX0" fmla="*/ 0 w 7391400"/>
                <a:gd name="connsiteY0" fmla="*/ 0 h 1844281"/>
                <a:gd name="connsiteX1" fmla="*/ 2095500 w 7391400"/>
                <a:gd name="connsiteY1" fmla="*/ 0 h 1844281"/>
                <a:gd name="connsiteX2" fmla="*/ 5448300 w 7391400"/>
                <a:gd name="connsiteY2" fmla="*/ 1737360 h 1844281"/>
                <a:gd name="connsiteX3" fmla="*/ 6606540 w 7391400"/>
                <a:gd name="connsiteY3" fmla="*/ 1844040 h 1844281"/>
                <a:gd name="connsiteX4" fmla="*/ 7391400 w 7391400"/>
                <a:gd name="connsiteY4" fmla="*/ 1844040 h 1844281"/>
                <a:gd name="connsiteX5" fmla="*/ 7391400 w 7391400"/>
                <a:gd name="connsiteY5" fmla="*/ 1844040 h 1844281"/>
                <a:gd name="connsiteX0" fmla="*/ 0 w 7391400"/>
                <a:gd name="connsiteY0" fmla="*/ 0 h 1844040"/>
                <a:gd name="connsiteX1" fmla="*/ 2095500 w 7391400"/>
                <a:gd name="connsiteY1" fmla="*/ 0 h 1844040"/>
                <a:gd name="connsiteX2" fmla="*/ 5448300 w 7391400"/>
                <a:gd name="connsiteY2" fmla="*/ 1737360 h 1844040"/>
                <a:gd name="connsiteX3" fmla="*/ 6335893 w 7391400"/>
                <a:gd name="connsiteY3" fmla="*/ 1812142 h 1844040"/>
                <a:gd name="connsiteX4" fmla="*/ 7391400 w 7391400"/>
                <a:gd name="connsiteY4" fmla="*/ 1844040 h 1844040"/>
                <a:gd name="connsiteX5" fmla="*/ 7391400 w 7391400"/>
                <a:gd name="connsiteY5" fmla="*/ 1844040 h 1844040"/>
                <a:gd name="connsiteX0" fmla="*/ 0 w 7391400"/>
                <a:gd name="connsiteY0" fmla="*/ 0 h 1844040"/>
                <a:gd name="connsiteX1" fmla="*/ 2095500 w 7391400"/>
                <a:gd name="connsiteY1" fmla="*/ 0 h 1844040"/>
                <a:gd name="connsiteX2" fmla="*/ 5448300 w 7391400"/>
                <a:gd name="connsiteY2" fmla="*/ 1737360 h 1844040"/>
                <a:gd name="connsiteX3" fmla="*/ 6335893 w 7391400"/>
                <a:gd name="connsiteY3" fmla="*/ 1812142 h 1844040"/>
                <a:gd name="connsiteX4" fmla="*/ 7391400 w 7391400"/>
                <a:gd name="connsiteY4" fmla="*/ 1844040 h 1844040"/>
                <a:gd name="connsiteX5" fmla="*/ 6569793 w 7391400"/>
                <a:gd name="connsiteY5" fmla="*/ 1812142 h 1844040"/>
                <a:gd name="connsiteX0" fmla="*/ 0 w 6995095"/>
                <a:gd name="connsiteY0" fmla="*/ 0 h 1844040"/>
                <a:gd name="connsiteX1" fmla="*/ 2095500 w 6995095"/>
                <a:gd name="connsiteY1" fmla="*/ 0 h 1844040"/>
                <a:gd name="connsiteX2" fmla="*/ 5448300 w 6995095"/>
                <a:gd name="connsiteY2" fmla="*/ 1737360 h 1844040"/>
                <a:gd name="connsiteX3" fmla="*/ 6335893 w 6995095"/>
                <a:gd name="connsiteY3" fmla="*/ 1812142 h 1844040"/>
                <a:gd name="connsiteX4" fmla="*/ 6995095 w 6995095"/>
                <a:gd name="connsiteY4" fmla="*/ 1844040 h 1844040"/>
                <a:gd name="connsiteX5" fmla="*/ 6569793 w 6995095"/>
                <a:gd name="connsiteY5" fmla="*/ 1812142 h 1844040"/>
                <a:gd name="connsiteX0" fmla="*/ 0 w 6569793"/>
                <a:gd name="connsiteY0" fmla="*/ 0 h 1817681"/>
                <a:gd name="connsiteX1" fmla="*/ 2095500 w 6569793"/>
                <a:gd name="connsiteY1" fmla="*/ 0 h 1817681"/>
                <a:gd name="connsiteX2" fmla="*/ 5448300 w 6569793"/>
                <a:gd name="connsiteY2" fmla="*/ 1737360 h 1817681"/>
                <a:gd name="connsiteX3" fmla="*/ 6335893 w 6569793"/>
                <a:gd name="connsiteY3" fmla="*/ 1812142 h 1817681"/>
                <a:gd name="connsiteX4" fmla="*/ 6569793 w 6569793"/>
                <a:gd name="connsiteY4" fmla="*/ 1812142 h 1817681"/>
                <a:gd name="connsiteX0" fmla="*/ 0 w 6569793"/>
                <a:gd name="connsiteY0" fmla="*/ 0 h 1812142"/>
                <a:gd name="connsiteX1" fmla="*/ 2095500 w 6569793"/>
                <a:gd name="connsiteY1" fmla="*/ 0 h 1812142"/>
                <a:gd name="connsiteX2" fmla="*/ 5448300 w 6569793"/>
                <a:gd name="connsiteY2" fmla="*/ 1737360 h 1812142"/>
                <a:gd name="connsiteX3" fmla="*/ 5693546 w 6569793"/>
                <a:gd name="connsiteY3" fmla="*/ 1770578 h 1812142"/>
                <a:gd name="connsiteX4" fmla="*/ 6569793 w 6569793"/>
                <a:gd name="connsiteY4" fmla="*/ 1812142 h 181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9793" h="1812142">
                  <a:moveTo>
                    <a:pt x="0" y="0"/>
                  </a:moveTo>
                  <a:lnTo>
                    <a:pt x="2095500" y="0"/>
                  </a:lnTo>
                  <a:lnTo>
                    <a:pt x="5448300" y="1737360"/>
                  </a:lnTo>
                  <a:lnTo>
                    <a:pt x="5693546" y="1770578"/>
                  </a:lnTo>
                  <a:cubicBezTo>
                    <a:pt x="5880461" y="1783042"/>
                    <a:pt x="6521064" y="1812142"/>
                    <a:pt x="6569793" y="1812142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9704" flipH="1">
              <a:off x="1010259" y="1908696"/>
              <a:ext cx="746332" cy="250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Groep 56"/>
            <p:cNvGrpSpPr/>
            <p:nvPr/>
          </p:nvGrpSpPr>
          <p:grpSpPr>
            <a:xfrm>
              <a:off x="2377524" y="3251463"/>
              <a:ext cx="326100" cy="769739"/>
              <a:chOff x="2377524" y="3251463"/>
              <a:chExt cx="326100" cy="769739"/>
            </a:xfrm>
          </p:grpSpPr>
          <p:sp>
            <p:nvSpPr>
              <p:cNvPr id="22" name="Rechthoek 21"/>
              <p:cNvSpPr/>
              <p:nvPr/>
            </p:nvSpPr>
            <p:spPr>
              <a:xfrm>
                <a:off x="2377524" y="3706664"/>
                <a:ext cx="296386" cy="3145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ep 22"/>
              <p:cNvGrpSpPr/>
              <p:nvPr/>
            </p:nvGrpSpPr>
            <p:grpSpPr>
              <a:xfrm rot="10563348">
                <a:off x="2379295" y="3251463"/>
                <a:ext cx="324329" cy="351923"/>
                <a:chOff x="3131388" y="3737375"/>
                <a:chExt cx="571932" cy="540828"/>
              </a:xfrm>
            </p:grpSpPr>
            <p:sp>
              <p:nvSpPr>
                <p:cNvPr id="24" name="Boog 23"/>
                <p:cNvSpPr/>
                <p:nvPr/>
              </p:nvSpPr>
              <p:spPr>
                <a:xfrm>
                  <a:off x="3131389" y="3737375"/>
                  <a:ext cx="571931" cy="300562"/>
                </a:xfrm>
                <a:prstGeom prst="arc">
                  <a:avLst>
                    <a:gd name="adj1" fmla="val 10973954"/>
                    <a:gd name="adj2" fmla="val 0"/>
                  </a:avLst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Boog 24"/>
                <p:cNvSpPr/>
                <p:nvPr/>
              </p:nvSpPr>
              <p:spPr>
                <a:xfrm>
                  <a:off x="3131388" y="3977641"/>
                  <a:ext cx="571931" cy="300562"/>
                </a:xfrm>
                <a:prstGeom prst="arc">
                  <a:avLst>
                    <a:gd name="adj1" fmla="val 10973954"/>
                    <a:gd name="adj2" fmla="val 0"/>
                  </a:avLst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6" name="Rechte verbindingslijn 25"/>
                <p:cNvCxnSpPr>
                  <a:stCxn id="24" idx="0"/>
                </p:cNvCxnSpPr>
                <p:nvPr/>
              </p:nvCxnSpPr>
              <p:spPr>
                <a:xfrm flipH="1">
                  <a:off x="3131389" y="3873240"/>
                  <a:ext cx="1319" cy="254682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/>
                <p:cNvCxnSpPr>
                  <a:stCxn id="24" idx="2"/>
                </p:cNvCxnSpPr>
                <p:nvPr/>
              </p:nvCxnSpPr>
              <p:spPr>
                <a:xfrm flipH="1">
                  <a:off x="3703319" y="3887656"/>
                  <a:ext cx="1" cy="295724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/>
                <p:cNvCxnSpPr/>
                <p:nvPr/>
              </p:nvCxnSpPr>
              <p:spPr>
                <a:xfrm flipV="1">
                  <a:off x="3216865" y="3795713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/>
                <p:cNvCxnSpPr/>
                <p:nvPr/>
              </p:nvCxnSpPr>
              <p:spPr>
                <a:xfrm flipV="1">
                  <a:off x="3316877" y="3751702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/>
                <p:cNvCxnSpPr/>
                <p:nvPr/>
              </p:nvCxnSpPr>
              <p:spPr>
                <a:xfrm flipV="1">
                  <a:off x="3400221" y="3751701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/>
                <p:cNvCxnSpPr/>
                <p:nvPr/>
              </p:nvCxnSpPr>
              <p:spPr>
                <a:xfrm flipV="1">
                  <a:off x="3495472" y="3751702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/>
                <p:cNvCxnSpPr/>
                <p:nvPr/>
              </p:nvCxnSpPr>
              <p:spPr>
                <a:xfrm flipV="1">
                  <a:off x="3581196" y="3774642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/>
                <p:cNvCxnSpPr/>
                <p:nvPr/>
              </p:nvCxnSpPr>
              <p:spPr>
                <a:xfrm flipV="1">
                  <a:off x="3652633" y="3811998"/>
                  <a:ext cx="0" cy="225939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hthoek 33"/>
              <p:cNvSpPr/>
              <p:nvPr/>
            </p:nvSpPr>
            <p:spPr>
              <a:xfrm>
                <a:off x="2512685" y="3610885"/>
                <a:ext cx="45719" cy="957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01"/>
            <a:stretch/>
          </p:blipFill>
          <p:spPr bwMode="auto">
            <a:xfrm>
              <a:off x="6989524" y="2345412"/>
              <a:ext cx="1417307" cy="167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kstvak 45"/>
            <p:cNvSpPr txBox="1"/>
            <p:nvPr/>
          </p:nvSpPr>
          <p:spPr>
            <a:xfrm>
              <a:off x="955690" y="3641742"/>
              <a:ext cx="131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Surveillance</a:t>
              </a: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6865279" y="4046918"/>
              <a:ext cx="924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Runway</a:t>
              </a:r>
            </a:p>
          </p:txBody>
        </p:sp>
      </p:grpSp>
      <p:grpSp>
        <p:nvGrpSpPr>
          <p:cNvPr id="106" name="step1"/>
          <p:cNvGrpSpPr/>
          <p:nvPr/>
        </p:nvGrpSpPr>
        <p:grpSpPr>
          <a:xfrm>
            <a:off x="1848504" y="2671035"/>
            <a:ext cx="1354426" cy="2998280"/>
            <a:chOff x="1848504" y="2671035"/>
            <a:chExt cx="1354426" cy="2998280"/>
          </a:xfrm>
        </p:grpSpPr>
        <p:grpSp>
          <p:nvGrpSpPr>
            <p:cNvPr id="90" name="Groep 89"/>
            <p:cNvGrpSpPr/>
            <p:nvPr/>
          </p:nvGrpSpPr>
          <p:grpSpPr>
            <a:xfrm>
              <a:off x="1895858" y="2671035"/>
              <a:ext cx="1276867" cy="918877"/>
              <a:chOff x="1895858" y="2671035"/>
              <a:chExt cx="1276867" cy="918877"/>
            </a:xfrm>
          </p:grpSpPr>
          <p:grpSp>
            <p:nvGrpSpPr>
              <p:cNvPr id="89" name="Groep 88"/>
              <p:cNvGrpSpPr/>
              <p:nvPr/>
            </p:nvGrpSpPr>
            <p:grpSpPr>
              <a:xfrm>
                <a:off x="1895858" y="2671035"/>
                <a:ext cx="700504" cy="916111"/>
                <a:chOff x="1895858" y="2671035"/>
                <a:chExt cx="700504" cy="916111"/>
              </a:xfrm>
            </p:grpSpPr>
            <p:sp>
              <p:nvSpPr>
                <p:cNvPr id="82" name="Boog 81"/>
                <p:cNvSpPr/>
                <p:nvPr/>
              </p:nvSpPr>
              <p:spPr>
                <a:xfrm rot="16695779">
                  <a:off x="2169188" y="3159973"/>
                  <a:ext cx="446655" cy="407692"/>
                </a:xfrm>
                <a:prstGeom prst="arc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Boog 82"/>
                <p:cNvSpPr/>
                <p:nvPr/>
              </p:nvSpPr>
              <p:spPr>
                <a:xfrm rot="18491951">
                  <a:off x="1986558" y="2969984"/>
                  <a:ext cx="535790" cy="407692"/>
                </a:xfrm>
                <a:prstGeom prst="arc">
                  <a:avLst>
                    <a:gd name="adj1" fmla="val 13815827"/>
                    <a:gd name="adj2" fmla="val 20907475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Boog 83"/>
                <p:cNvSpPr/>
                <p:nvPr/>
              </p:nvSpPr>
              <p:spPr>
                <a:xfrm rot="18491951">
                  <a:off x="1763895" y="2802998"/>
                  <a:ext cx="671617" cy="407692"/>
                </a:xfrm>
                <a:prstGeom prst="arc">
                  <a:avLst>
                    <a:gd name="adj1" fmla="val 13815827"/>
                    <a:gd name="adj2" fmla="val 20907475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88" name="Groep 87"/>
              <p:cNvGrpSpPr/>
              <p:nvPr/>
            </p:nvGrpSpPr>
            <p:grpSpPr>
              <a:xfrm flipH="1">
                <a:off x="2472221" y="2673801"/>
                <a:ext cx="700504" cy="916111"/>
                <a:chOff x="2048258" y="2823435"/>
                <a:chExt cx="700504" cy="916111"/>
              </a:xfrm>
            </p:grpSpPr>
            <p:sp>
              <p:nvSpPr>
                <p:cNvPr id="85" name="Boog 84"/>
                <p:cNvSpPr/>
                <p:nvPr/>
              </p:nvSpPr>
              <p:spPr>
                <a:xfrm rot="16695779">
                  <a:off x="2321588" y="3312373"/>
                  <a:ext cx="446655" cy="407692"/>
                </a:xfrm>
                <a:prstGeom prst="arc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Boog 85"/>
                <p:cNvSpPr/>
                <p:nvPr/>
              </p:nvSpPr>
              <p:spPr>
                <a:xfrm rot="18491951">
                  <a:off x="2138958" y="3122384"/>
                  <a:ext cx="535790" cy="407692"/>
                </a:xfrm>
                <a:prstGeom prst="arc">
                  <a:avLst>
                    <a:gd name="adj1" fmla="val 13815827"/>
                    <a:gd name="adj2" fmla="val 20907475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7" name="Boog 86"/>
                <p:cNvSpPr/>
                <p:nvPr/>
              </p:nvSpPr>
              <p:spPr>
                <a:xfrm rot="18491951">
                  <a:off x="1916295" y="2955398"/>
                  <a:ext cx="671617" cy="407692"/>
                </a:xfrm>
                <a:prstGeom prst="arc">
                  <a:avLst>
                    <a:gd name="adj1" fmla="val 13815827"/>
                    <a:gd name="adj2" fmla="val 20907475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cxnSp>
          <p:nvCxnSpPr>
            <p:cNvPr id="92" name="Rechte verbindingslijn met pijl 91"/>
            <p:cNvCxnSpPr/>
            <p:nvPr/>
          </p:nvCxnSpPr>
          <p:spPr>
            <a:xfrm>
              <a:off x="2525717" y="3963011"/>
              <a:ext cx="0" cy="84174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3" name="Rechthoek 92"/>
            <p:cNvSpPr/>
            <p:nvPr/>
          </p:nvSpPr>
          <p:spPr>
            <a:xfrm>
              <a:off x="1848504" y="4921132"/>
              <a:ext cx="1354426" cy="74818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Landing </a:t>
              </a:r>
            </a:p>
            <a:p>
              <a:pPr algn="ctr"/>
              <a:r>
                <a:rPr lang="en-GB" dirty="0" smtClean="0"/>
                <a:t>Aircraft?</a:t>
              </a:r>
              <a:endParaRPr lang="en-GB" dirty="0"/>
            </a:p>
          </p:txBody>
        </p:sp>
      </p:grpSp>
      <p:grpSp>
        <p:nvGrpSpPr>
          <p:cNvPr id="108" name="step2a"/>
          <p:cNvGrpSpPr/>
          <p:nvPr/>
        </p:nvGrpSpPr>
        <p:grpSpPr>
          <a:xfrm>
            <a:off x="3376408" y="5669314"/>
            <a:ext cx="4053327" cy="724786"/>
            <a:chOff x="3376408" y="5669314"/>
            <a:chExt cx="4053327" cy="724786"/>
          </a:xfrm>
        </p:grpSpPr>
        <p:cxnSp>
          <p:nvCxnSpPr>
            <p:cNvPr id="101" name="Rechte verbindingslijn 100"/>
            <p:cNvCxnSpPr>
              <a:stCxn id="96" idx="2"/>
              <a:endCxn id="98" idx="0"/>
            </p:cNvCxnSpPr>
            <p:nvPr/>
          </p:nvCxnSpPr>
          <p:spPr>
            <a:xfrm flipH="1">
              <a:off x="4305791" y="5669314"/>
              <a:ext cx="1090798" cy="22073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>
              <a:stCxn id="96" idx="2"/>
              <a:endCxn id="99" idx="0"/>
            </p:cNvCxnSpPr>
            <p:nvPr/>
          </p:nvCxnSpPr>
          <p:spPr>
            <a:xfrm>
              <a:off x="5396589" y="5669314"/>
              <a:ext cx="1103764" cy="22073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hthoek 97"/>
            <p:cNvSpPr/>
            <p:nvPr/>
          </p:nvSpPr>
          <p:spPr>
            <a:xfrm>
              <a:off x="3376408" y="5890044"/>
              <a:ext cx="1858765" cy="50405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600" dirty="0" err="1">
                  <a:solidFill>
                    <a:schemeClr val="dk1"/>
                  </a:solidFill>
                </a:rPr>
                <a:t>Altitude</a:t>
              </a:r>
              <a:r>
                <a:rPr lang="nl-NL" sz="1600" dirty="0">
                  <a:solidFill>
                    <a:schemeClr val="dk1"/>
                  </a:solidFill>
                </a:rPr>
                <a:t> / </a:t>
              </a:r>
              <a:r>
                <a:rPr lang="nl-NL" sz="1600" dirty="0" err="1">
                  <a:solidFill>
                    <a:schemeClr val="dk1"/>
                  </a:solidFill>
                </a:rPr>
                <a:t>position</a:t>
              </a:r>
              <a:endParaRPr lang="nl-NL" sz="1600" dirty="0">
                <a:solidFill>
                  <a:schemeClr val="dk1"/>
                </a:solidFill>
              </a:endParaRPr>
            </a:p>
          </p:txBody>
        </p:sp>
        <p:sp>
          <p:nvSpPr>
            <p:cNvPr id="99" name="Rechthoek 98"/>
            <p:cNvSpPr/>
            <p:nvPr/>
          </p:nvSpPr>
          <p:spPr>
            <a:xfrm>
              <a:off x="5570970" y="5890044"/>
              <a:ext cx="1858765" cy="50405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600" dirty="0">
                  <a:solidFill>
                    <a:schemeClr val="dk1"/>
                  </a:solidFill>
                </a:rPr>
                <a:t>High speed</a:t>
              </a:r>
            </a:p>
          </p:txBody>
        </p:sp>
      </p:grpSp>
      <p:grpSp>
        <p:nvGrpSpPr>
          <p:cNvPr id="2054" name="step3"/>
          <p:cNvGrpSpPr/>
          <p:nvPr/>
        </p:nvGrpSpPr>
        <p:grpSpPr>
          <a:xfrm>
            <a:off x="6628253" y="2580040"/>
            <a:ext cx="2268202" cy="3494670"/>
            <a:chOff x="6628253" y="2580040"/>
            <a:chExt cx="2268202" cy="3494670"/>
          </a:xfrm>
        </p:grpSpPr>
        <p:cxnSp>
          <p:nvCxnSpPr>
            <p:cNvPr id="109" name="Rechte verbindingslijn met pijl 108"/>
            <p:cNvCxnSpPr/>
            <p:nvPr/>
          </p:nvCxnSpPr>
          <p:spPr>
            <a:xfrm>
              <a:off x="6628253" y="5330629"/>
              <a:ext cx="886452" cy="416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092" y="4695480"/>
              <a:ext cx="1249363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3" name="Rechte verbindingslijn met pijl 112"/>
            <p:cNvCxnSpPr/>
            <p:nvPr/>
          </p:nvCxnSpPr>
          <p:spPr>
            <a:xfrm rot="16200000" flipV="1">
              <a:off x="7035687" y="3574450"/>
              <a:ext cx="2227360" cy="238540"/>
            </a:xfrm>
            <a:prstGeom prst="bentConnector3">
              <a:avLst>
                <a:gd name="adj1" fmla="val 100003"/>
              </a:avLst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1" name="Rechthoek 130"/>
            <p:cNvSpPr/>
            <p:nvPr/>
          </p:nvSpPr>
          <p:spPr>
            <a:xfrm>
              <a:off x="6798837" y="4995948"/>
              <a:ext cx="5126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YES</a:t>
              </a:r>
              <a:endParaRPr lang="nl-NL" dirty="0"/>
            </a:p>
          </p:txBody>
        </p:sp>
        <p:sp>
          <p:nvSpPr>
            <p:cNvPr id="135" name="Rechthoek 134"/>
            <p:cNvSpPr/>
            <p:nvPr/>
          </p:nvSpPr>
          <p:spPr>
            <a:xfrm>
              <a:off x="7890840" y="5705378"/>
              <a:ext cx="762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ALERT</a:t>
              </a:r>
              <a:endParaRPr lang="nl-NL" dirty="0"/>
            </a:p>
          </p:txBody>
        </p:sp>
      </p:grpSp>
      <p:grpSp>
        <p:nvGrpSpPr>
          <p:cNvPr id="62" name="detect"/>
          <p:cNvGrpSpPr/>
          <p:nvPr/>
        </p:nvGrpSpPr>
        <p:grpSpPr>
          <a:xfrm>
            <a:off x="6094687" y="2130816"/>
            <a:ext cx="1720351" cy="501782"/>
            <a:chOff x="5194678" y="2564016"/>
            <a:chExt cx="1720351" cy="501782"/>
          </a:xfrm>
        </p:grpSpPr>
        <p:cxnSp>
          <p:nvCxnSpPr>
            <p:cNvPr id="50" name="Rechte verbindingslijn met pijl 49"/>
            <p:cNvCxnSpPr/>
            <p:nvPr/>
          </p:nvCxnSpPr>
          <p:spPr>
            <a:xfrm rot="21297209" flipH="1" flipV="1">
              <a:off x="5194678" y="2758724"/>
              <a:ext cx="1668096" cy="307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Tekstvak 48"/>
            <p:cNvSpPr txBox="1"/>
            <p:nvPr/>
          </p:nvSpPr>
          <p:spPr>
            <a:xfrm rot="324027">
              <a:off x="5248098" y="2564016"/>
              <a:ext cx="16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visual detection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oaround"/>
          <p:cNvGrpSpPr/>
          <p:nvPr/>
        </p:nvGrpSpPr>
        <p:grpSpPr>
          <a:xfrm>
            <a:off x="3707546" y="2373365"/>
            <a:ext cx="2338606" cy="439223"/>
            <a:chOff x="3707546" y="2373365"/>
            <a:chExt cx="2338606" cy="439223"/>
          </a:xfrm>
        </p:grpSpPr>
        <p:sp>
          <p:nvSpPr>
            <p:cNvPr id="20" name="Vrije vorm 19"/>
            <p:cNvSpPr/>
            <p:nvPr/>
          </p:nvSpPr>
          <p:spPr>
            <a:xfrm>
              <a:off x="3707546" y="2469688"/>
              <a:ext cx="2170938" cy="342900"/>
            </a:xfrm>
            <a:custGeom>
              <a:avLst/>
              <a:gdLst>
                <a:gd name="connsiteX0" fmla="*/ 0 w 1973580"/>
                <a:gd name="connsiteY0" fmla="*/ 236220 h 342900"/>
                <a:gd name="connsiteX1" fmla="*/ 502920 w 1973580"/>
                <a:gd name="connsiteY1" fmla="*/ 342900 h 342900"/>
                <a:gd name="connsiteX2" fmla="*/ 1043940 w 1973580"/>
                <a:gd name="connsiteY2" fmla="*/ 335280 h 342900"/>
                <a:gd name="connsiteX3" fmla="*/ 1973580 w 1973580"/>
                <a:gd name="connsiteY3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580" h="342900">
                  <a:moveTo>
                    <a:pt x="0" y="236220"/>
                  </a:moveTo>
                  <a:lnTo>
                    <a:pt x="502920" y="342900"/>
                  </a:lnTo>
                  <a:lnTo>
                    <a:pt x="1043940" y="335280"/>
                  </a:lnTo>
                  <a:lnTo>
                    <a:pt x="197358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4784" flipH="1">
              <a:off x="5293862" y="2373365"/>
              <a:ext cx="752290" cy="252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9" name="step2"/>
          <p:cNvGrpSpPr/>
          <p:nvPr/>
        </p:nvGrpSpPr>
        <p:grpSpPr>
          <a:xfrm>
            <a:off x="3304934" y="2928565"/>
            <a:ext cx="3187999" cy="2740749"/>
            <a:chOff x="3304934" y="2928565"/>
            <a:chExt cx="3187999" cy="2740749"/>
          </a:xfrm>
        </p:grpSpPr>
        <p:cxnSp>
          <p:nvCxnSpPr>
            <p:cNvPr id="94" name="Rechte verbindingslijn met pijl 93"/>
            <p:cNvCxnSpPr/>
            <p:nvPr/>
          </p:nvCxnSpPr>
          <p:spPr>
            <a:xfrm>
              <a:off x="3304934" y="5330629"/>
              <a:ext cx="805224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7" name="Rechthoek 96"/>
            <p:cNvSpPr/>
            <p:nvPr/>
          </p:nvSpPr>
          <p:spPr>
            <a:xfrm>
              <a:off x="3442912" y="4995948"/>
              <a:ext cx="5126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YES</a:t>
              </a:r>
              <a:endParaRPr lang="nl-NL" dirty="0"/>
            </a:p>
          </p:txBody>
        </p:sp>
        <p:sp>
          <p:nvSpPr>
            <p:cNvPr id="96" name="Rechthoek 95"/>
            <p:cNvSpPr/>
            <p:nvPr/>
          </p:nvSpPr>
          <p:spPr>
            <a:xfrm>
              <a:off x="4300245" y="4921131"/>
              <a:ext cx="2192688" cy="74818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Non-nominal landing parameters?</a:t>
              </a:r>
              <a:endParaRPr lang="en-GB" dirty="0"/>
            </a:p>
          </p:txBody>
        </p:sp>
        <p:cxnSp>
          <p:nvCxnSpPr>
            <p:cNvPr id="137" name="Rechte verbindingslijn met pijl 136"/>
            <p:cNvCxnSpPr/>
            <p:nvPr/>
          </p:nvCxnSpPr>
          <p:spPr>
            <a:xfrm>
              <a:off x="4772320" y="2928565"/>
              <a:ext cx="0" cy="187883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report"/>
          <p:cNvGrpSpPr/>
          <p:nvPr/>
        </p:nvGrpSpPr>
        <p:grpSpPr>
          <a:xfrm rot="20953180">
            <a:off x="5945360" y="2474647"/>
            <a:ext cx="1457020" cy="559313"/>
            <a:chOff x="6191811" y="2432200"/>
            <a:chExt cx="1457020" cy="559313"/>
          </a:xfrm>
        </p:grpSpPr>
        <p:cxnSp>
          <p:nvCxnSpPr>
            <p:cNvPr id="47" name="Rechte verbindingslijn met pijl 46"/>
            <p:cNvCxnSpPr/>
            <p:nvPr/>
          </p:nvCxnSpPr>
          <p:spPr>
            <a:xfrm>
              <a:off x="6191811" y="2551157"/>
              <a:ext cx="1457020" cy="4403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Tekstvak 47"/>
            <p:cNvSpPr txBox="1"/>
            <p:nvPr/>
          </p:nvSpPr>
          <p:spPr>
            <a:xfrm rot="1033984">
              <a:off x="6320475" y="2432200"/>
              <a:ext cx="1257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pilot report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3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GARDS </a:t>
            </a:r>
            <a:r>
              <a:rPr lang="nl-NL" dirty="0" err="1" smtClean="0"/>
              <a:t>operational</a:t>
            </a:r>
            <a:r>
              <a:rPr lang="nl-NL" dirty="0" smtClean="0"/>
              <a:t> concept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71517"/>
              </p:ext>
            </p:extLst>
          </p:nvPr>
        </p:nvGraphicFramePr>
        <p:xfrm>
          <a:off x="389730" y="1563183"/>
          <a:ext cx="8364540" cy="373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7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5E584-6304-4E94-BE58-BD5B9C415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9C5E584-6304-4E94-BE58-BD5B9C415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08F4E-9297-4C5F-930E-2399A586C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E208F4E-9297-4C5F-930E-2399A586C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9CA29-FB81-4040-A799-4A6A69C1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6A9CA29-FB81-4040-A799-4A6A69C10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98585-4400-40B5-831C-EEEA6C3A2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D698585-4400-40B5-831C-EEEA6C3A2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E7D7A0-F0D1-4742-89F0-D9E174A2F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8E7D7A0-F0D1-4742-89F0-D9E174A2F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35410-B683-4ED0-A3F9-B1FCF18D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3B35410-B683-4ED0-A3F9-B1FCF18DC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AB504-09D0-4A65-8D0B-6EED51C87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0EAB504-09D0-4A65-8D0B-6EED51C87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22351-7786-4B31-AF10-A8388B9B1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4E22351-7786-4B31-AF10-A8388B9B1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0F657-C196-41E3-A20E-A753D3CF3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BD0F657-C196-41E3-A20E-A753D3CF3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0C927-D8D7-43A9-8F42-F80283819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910C927-D8D7-43A9-8F42-F80283819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Human Machine Interface</a:t>
            </a:r>
            <a:endParaRPr lang="nl-NL" dirty="0"/>
          </a:p>
        </p:txBody>
      </p:sp>
      <p:pic>
        <p:nvPicPr>
          <p:cNvPr id="5" name="garwy18C_2x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3611488"/>
            <a:ext cx="609600" cy="6096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2849" y="1124744"/>
            <a:ext cx="4945615" cy="5387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kstvak 5"/>
          <p:cNvSpPr txBox="1"/>
          <p:nvPr/>
        </p:nvSpPr>
        <p:spPr>
          <a:xfrm>
            <a:off x="1263333" y="1124744"/>
            <a:ext cx="2467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Visual alert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Presented on ground situation and air surveillance display.</a:t>
            </a:r>
            <a:endParaRPr lang="en-GB" sz="1600" kern="0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5536" y="4509120"/>
            <a:ext cx="2232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Auditory alert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</a:rPr>
              <a:t>Generated at working position of the involved runway controller</a:t>
            </a:r>
            <a:endParaRPr lang="en-GB" sz="1600" kern="0" dirty="0">
              <a:solidFill>
                <a:srgbClr val="1F497D">
                  <a:lumMod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VNL_corporate_tor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ov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ov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lvnl_cover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chap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LVNL_corporate_toren</Template>
  <TotalTime>997</TotalTime>
  <Words>408</Words>
  <Application>Microsoft Office PowerPoint</Application>
  <PresentationFormat>On-screen Show (4:3)</PresentationFormat>
  <Paragraphs>118</Paragraphs>
  <Slides>18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LVNL_corporate_toren</vt:lpstr>
      <vt:lpstr>new chapter</vt:lpstr>
      <vt:lpstr>3_Custom Design</vt:lpstr>
      <vt:lpstr>4_Custom Design</vt:lpstr>
      <vt:lpstr>13_Custom Design</vt:lpstr>
      <vt:lpstr>14_Custom Design</vt:lpstr>
      <vt:lpstr>2_Custom Design</vt:lpstr>
      <vt:lpstr>15_Custom Design</vt:lpstr>
      <vt:lpstr>7_Custom Design</vt:lpstr>
      <vt:lpstr>8_Custom Design</vt:lpstr>
      <vt:lpstr>9_Custom Design</vt:lpstr>
      <vt:lpstr>cover 3</vt:lpstr>
      <vt:lpstr>cover 2</vt:lpstr>
      <vt:lpstr>cover</vt:lpstr>
      <vt:lpstr>5_Custom Design</vt:lpstr>
      <vt:lpstr>lvnl_cover02</vt:lpstr>
      <vt:lpstr>GARDS A Go-Around Detection System implemented at Schiphol Airport      Mariska Roerdink Project manager GARDS &amp; Senior Performance Expert Air Traffic Control the Netherlands / Luchtverkeersleiding Nederland</vt:lpstr>
      <vt:lpstr>In case of a go-around…</vt:lpstr>
      <vt:lpstr>Procedure vs. practice</vt:lpstr>
      <vt:lpstr>Schiphol Airport runway layout</vt:lpstr>
      <vt:lpstr>A possible incident</vt:lpstr>
      <vt:lpstr>Continuous safety improvement</vt:lpstr>
      <vt:lpstr>GARDS: automatic go-around detection</vt:lpstr>
      <vt:lpstr>GARDS operational concept</vt:lpstr>
      <vt:lpstr>Human Machine Interface</vt:lpstr>
      <vt:lpstr>Technical approach</vt:lpstr>
      <vt:lpstr>System tuning: find the balance</vt:lpstr>
      <vt:lpstr>Performance validation</vt:lpstr>
      <vt:lpstr>Implementation</vt:lpstr>
      <vt:lpstr>Facts &amp; figures</vt:lpstr>
      <vt:lpstr>False alerts explained</vt:lpstr>
      <vt:lpstr>Lessons learned –  Development</vt:lpstr>
      <vt:lpstr>Lessons learned –  In practice</vt:lpstr>
      <vt:lpstr>More information?</vt:lpstr>
    </vt:vector>
  </TitlesOfParts>
  <Company>Luchtverkeersleiding Nederland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GARDS A Go-Around Detection System implemented at Schiphol Airport      Mariska Roerdink Project manager GARDS &amp; Senior Performance Expert Air Traffic Control the Netherlands / Luchtverkeersleiding Nederland</dc:title>
  <dc:creator>Mariska Roerdink</dc:creator>
  <cp:lastModifiedBy>BOTEZAN Adriana Dana</cp:lastModifiedBy>
  <cp:revision>70</cp:revision>
  <dcterms:created xsi:type="dcterms:W3CDTF">2016-04-07T09:03:26Z</dcterms:created>
  <dcterms:modified xsi:type="dcterms:W3CDTF">2016-06-06T11:28:14Z</dcterms:modified>
</cp:coreProperties>
</file>