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0"/>
  </p:notesMasterIdLst>
  <p:sldIdLst>
    <p:sldId id="257" r:id="rId2"/>
    <p:sldId id="277" r:id="rId3"/>
    <p:sldId id="278" r:id="rId4"/>
    <p:sldId id="279" r:id="rId5"/>
    <p:sldId id="280" r:id="rId6"/>
    <p:sldId id="281" r:id="rId7"/>
    <p:sldId id="282" r:id="rId8"/>
    <p:sldId id="275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1818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4" autoAdjust="0"/>
    <p:restoredTop sz="94665"/>
  </p:normalViewPr>
  <p:slideViewPr>
    <p:cSldViewPr snapToGrid="0">
      <p:cViewPr varScale="1">
        <p:scale>
          <a:sx n="107" d="100"/>
          <a:sy n="107" d="100"/>
        </p:scale>
        <p:origin x="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C7963-E7CB-4878-B6FE-1787F8101AE3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925CC-D604-442B-8EAD-40846B4D5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566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925CC-D604-442B-8EAD-40846B4D55F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07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5/12/17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-2541" y="1530821"/>
            <a:ext cx="12194541" cy="58624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055" y="110775"/>
            <a:ext cx="4655890" cy="1420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079" y="1180158"/>
            <a:ext cx="11201842" cy="1356360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Aerial &amp; ground survey specialists</a:t>
            </a:r>
            <a:endParaRPr lang="en-GB" sz="3200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36825" y="6465583"/>
            <a:ext cx="8350848" cy="326884"/>
            <a:chOff x="3604932" y="6465583"/>
            <a:chExt cx="8350848" cy="326884"/>
          </a:xfrm>
        </p:grpSpPr>
        <p:sp>
          <p:nvSpPr>
            <p:cNvPr id="11" name="TextBox 10"/>
            <p:cNvSpPr txBox="1"/>
            <p:nvPr/>
          </p:nvSpPr>
          <p:spPr>
            <a:xfrm>
              <a:off x="9211111" y="6484690"/>
              <a:ext cx="2744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www.highlevelphotography.co.uk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49601" y="6484690"/>
              <a:ext cx="2744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info@highlevel.co.uk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04932" y="6465583"/>
              <a:ext cx="2744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+44 (0)20 3355 0274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2" t="17511" r="-3862" b="32615"/>
          <a:stretch/>
        </p:blipFill>
        <p:spPr>
          <a:xfrm>
            <a:off x="125240" y="2555625"/>
            <a:ext cx="11936439" cy="37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4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Airport safety considerations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Runway incursions &amp; </a:t>
            </a:r>
            <a:r>
              <a:rPr lang="en-US" dirty="0" smtClean="0">
                <a:solidFill>
                  <a:schemeClr val="tx1"/>
                </a:solidFill>
              </a:rPr>
              <a:t>excursions – EAPPRI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Ground </a:t>
            </a:r>
            <a:r>
              <a:rPr lang="en-US" dirty="0" smtClean="0">
                <a:solidFill>
                  <a:schemeClr val="tx1"/>
                </a:solidFill>
              </a:rPr>
              <a:t>handling vehicles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‘Hotspots’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Signage – visibility and positioning (vehicle &amp; aircraft)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Visibility on stands – pilot perspective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Visibility of ground markings from flight </a:t>
            </a:r>
            <a:r>
              <a:rPr lang="en-US" dirty="0" smtClean="0">
                <a:solidFill>
                  <a:schemeClr val="tx1"/>
                </a:solidFill>
              </a:rPr>
              <a:t>deck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Operating environment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Training structure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Human factors</a:t>
            </a:r>
          </a:p>
          <a:p>
            <a:pPr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2" y="6292124"/>
            <a:ext cx="1503926" cy="45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3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issues did Gatwick want to address?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Lead the way in UK airport </a:t>
            </a:r>
            <a:r>
              <a:rPr lang="en-US" dirty="0" smtClean="0">
                <a:solidFill>
                  <a:schemeClr val="tx1"/>
                </a:solidFill>
              </a:rPr>
              <a:t>training standards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Looking for a runway/taxiway incursion prevention tool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Live ‘up to date’ media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Investigations following incidents on the airfield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Project/development of the airfield – part of the design concept phase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Displaying real world views to consultants and designers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Visualization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Aid for computer imagery post change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Alternative perspective to ‘van runs’ – images </a:t>
            </a:r>
            <a:r>
              <a:rPr lang="en-US" dirty="0" smtClean="0">
                <a:solidFill>
                  <a:schemeClr val="tx1"/>
                </a:solidFill>
              </a:rPr>
              <a:t>are often </a:t>
            </a:r>
            <a:r>
              <a:rPr lang="en-US" dirty="0" smtClean="0">
                <a:solidFill>
                  <a:schemeClr val="tx1"/>
                </a:solidFill>
              </a:rPr>
              <a:t>in the drivers head!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Accurate training/briefing information for new pilots &amp; drivers</a:t>
            </a:r>
          </a:p>
          <a:p>
            <a:pPr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2" y="6292124"/>
            <a:ext cx="1503926" cy="45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1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Planning &amp; preparation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Pre-meetings with airport authorities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Routes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Hot spots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Security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H&amp;S in collaboration with airport policies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Vehicle considerations -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Signage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Backup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Manpower/resources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Different height image capture (vehicle or aircraft view)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2" y="6292124"/>
            <a:ext cx="1503926" cy="45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Project execution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Security clearance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Liaison and planning with ATC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Airport staffing requirements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Vehicle/camera preparation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Briefing and resource assignment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Capture and verify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Integrating with aircraft traffic and other vehicles</a:t>
            </a:r>
          </a:p>
          <a:p>
            <a:pPr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2" y="6292124"/>
            <a:ext cx="1503926" cy="45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18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Delivery &amp; 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9" y="2057400"/>
            <a:ext cx="10197935" cy="40386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Address many of the EAPPRI recommendations – 1.1.4, 1.1.5, 1.2.5, 1.2.9, 1.2.13, etc.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Airside ‘street view’ – 360º images with 2 meter spacing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Web v</a:t>
            </a:r>
            <a:r>
              <a:rPr lang="en-US" dirty="0" smtClean="0">
                <a:solidFill>
                  <a:schemeClr val="tx1"/>
                </a:solidFill>
              </a:rPr>
              <a:t>iewer selectable by area – virtual driver view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Used in training, briefing &amp; incident reviews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Images at different</a:t>
            </a:r>
            <a:r>
              <a:rPr lang="en-US" dirty="0" smtClean="0">
                <a:solidFill>
                  <a:schemeClr val="tx1"/>
                </a:solidFill>
              </a:rPr>
              <a:t> heights – vehicle, small/large aircraft, etc.</a:t>
            </a:r>
          </a:p>
          <a:p>
            <a:pPr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2" y="6292124"/>
            <a:ext cx="1503926" cy="45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33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60 second film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2" y="6292124"/>
            <a:ext cx="1503926" cy="45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57196" y="2072640"/>
            <a:ext cx="11738808" cy="1356360"/>
          </a:xfrm>
        </p:spPr>
        <p:txBody>
          <a:bodyPr>
            <a:no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</a:rPr>
              <a:t/>
            </a:r>
            <a:br>
              <a:rPr lang="en-GB" sz="11500" dirty="0">
                <a:solidFill>
                  <a:schemeClr val="bg1"/>
                </a:solidFill>
              </a:rPr>
            </a:br>
            <a:r>
              <a:rPr lang="en-GB" sz="11500" dirty="0">
                <a:solidFill>
                  <a:schemeClr val="bg1"/>
                </a:solidFill>
              </a:rPr>
              <a:t>				WHY NOT? </a:t>
            </a: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2" y="6292124"/>
            <a:ext cx="1503926" cy="45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Custom 5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FFFFFF"/>
      </a:accent1>
      <a:accent2>
        <a:srgbClr val="C00000"/>
      </a:accent2>
      <a:accent3>
        <a:srgbClr val="FE9E00"/>
      </a:accent3>
      <a:accent4>
        <a:srgbClr val="418AB3"/>
      </a:accent4>
      <a:accent5>
        <a:srgbClr val="C00000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13365</TotalTime>
  <Words>271</Words>
  <Application>Microsoft Macintosh PowerPoint</Application>
  <PresentationFormat>Widescreen</PresentationFormat>
  <Paragraphs>55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Corbel</vt:lpstr>
      <vt:lpstr>Basis</vt:lpstr>
      <vt:lpstr>Aerial &amp; ground survey specialists</vt:lpstr>
      <vt:lpstr>Airport safety considerations</vt:lpstr>
      <vt:lpstr>What issues did Gatwick want to address?</vt:lpstr>
      <vt:lpstr>Planning &amp; preparation</vt:lpstr>
      <vt:lpstr>Project execution</vt:lpstr>
      <vt:lpstr>Delivery &amp; results</vt:lpstr>
      <vt:lpstr>60 second film</vt:lpstr>
      <vt:lpstr>     WHY NOT? 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UK’s leading photography and video specialists</dc:title>
  <dc:creator>Sam Gormley | High Level Photography Ltd</dc:creator>
  <cp:lastModifiedBy>Dominic Cross | High Level Photography</cp:lastModifiedBy>
  <cp:revision>204</cp:revision>
  <cp:lastPrinted>2016-11-14T16:38:48Z</cp:lastPrinted>
  <dcterms:created xsi:type="dcterms:W3CDTF">2016-11-14T14:46:27Z</dcterms:created>
  <dcterms:modified xsi:type="dcterms:W3CDTF">2017-05-15T15:39:05Z</dcterms:modified>
</cp:coreProperties>
</file>