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7" r:id="rId5"/>
    <p:sldId id="279" r:id="rId6"/>
    <p:sldId id="260" r:id="rId7"/>
    <p:sldId id="258" r:id="rId8"/>
    <p:sldId id="259" r:id="rId9"/>
    <p:sldId id="261" r:id="rId10"/>
    <p:sldId id="269" r:id="rId11"/>
    <p:sldId id="273" r:id="rId12"/>
    <p:sldId id="270" r:id="rId13"/>
    <p:sldId id="274" r:id="rId14"/>
    <p:sldId id="262" r:id="rId15"/>
    <p:sldId id="275" r:id="rId16"/>
    <p:sldId id="276" r:id="rId17"/>
    <p:sldId id="278" r:id="rId18"/>
    <p:sldId id="277" r:id="rId19"/>
  </p:sldIdLst>
  <p:sldSz cx="9144000" cy="6858000" type="screen4x3"/>
  <p:notesSz cx="6797675" cy="987266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33A545"/>
    <a:srgbClr val="002060"/>
    <a:srgbClr val="F06780"/>
    <a:srgbClr val="E2CF06"/>
    <a:srgbClr val="34C2D8"/>
    <a:srgbClr val="A3CF62"/>
    <a:srgbClr val="F7941D"/>
    <a:srgbClr val="29505F"/>
    <a:srgbClr val="712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93997" autoAdjust="0"/>
  </p:normalViewPr>
  <p:slideViewPr>
    <p:cSldViewPr>
      <p:cViewPr varScale="1">
        <p:scale>
          <a:sx n="90" d="100"/>
          <a:sy n="90" d="100"/>
        </p:scale>
        <p:origin x="-11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7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375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71187-F877-45F4-89B6-A7593A5CEEF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60A0CA-222A-46D7-9155-15C63CED54B0}">
      <dgm:prSet phldrT="[Text]" custT="1"/>
      <dgm:spPr/>
      <dgm:t>
        <a:bodyPr/>
        <a:lstStyle/>
        <a:p>
          <a:r>
            <a:rPr lang="en-US" sz="2400" b="1" dirty="0">
              <a:latin typeface="+mn-lt"/>
            </a:rPr>
            <a:t>Using: </a:t>
          </a:r>
        </a:p>
        <a:p>
          <a:r>
            <a:rPr lang="en-US" sz="2400" b="1" dirty="0">
              <a:latin typeface="+mn-lt"/>
            </a:rPr>
            <a:t>Non-Engineered &amp; Engineered Barriers</a:t>
          </a:r>
          <a:endParaRPr lang="en-US" sz="2400" b="1" dirty="0"/>
        </a:p>
      </dgm:t>
    </dgm:pt>
    <dgm:pt modelId="{4FFF676C-03C8-4905-98EB-E264E5320992}" type="parTrans" cxnId="{E3FAD19B-F7AE-40D6-B419-2BA19697679D}">
      <dgm:prSet/>
      <dgm:spPr/>
      <dgm:t>
        <a:bodyPr/>
        <a:lstStyle/>
        <a:p>
          <a:endParaRPr lang="en-US"/>
        </a:p>
      </dgm:t>
    </dgm:pt>
    <dgm:pt modelId="{B16BC9A0-86FA-4433-A7C4-C7F32C9D6CA9}" type="sibTrans" cxnId="{E3FAD19B-F7AE-40D6-B419-2BA19697679D}">
      <dgm:prSet/>
      <dgm:spPr/>
      <dgm:t>
        <a:bodyPr/>
        <a:lstStyle/>
        <a:p>
          <a:endParaRPr lang="en-US" dirty="0"/>
        </a:p>
      </dgm:t>
    </dgm:pt>
    <dgm:pt modelId="{E1421014-DC8E-4F62-9AB1-68327C38310A}">
      <dgm:prSet phldrT="[Text]" custT="1"/>
      <dgm:spPr/>
      <dgm:t>
        <a:bodyPr/>
        <a:lstStyle/>
        <a:p>
          <a:r>
            <a:rPr lang="en-US" sz="2400" b="1" dirty="0"/>
            <a:t>Promoting:</a:t>
          </a:r>
        </a:p>
        <a:p>
          <a:r>
            <a:rPr lang="en-US" sz="2400" b="1" dirty="0"/>
            <a:t>High compliance of SOP </a:t>
          </a:r>
        </a:p>
        <a:p>
          <a:endParaRPr lang="en-US" sz="1500" dirty="0"/>
        </a:p>
      </dgm:t>
    </dgm:pt>
    <dgm:pt modelId="{516D9DCD-D2E2-4792-8FF0-F343142FF10C}" type="parTrans" cxnId="{94C01ABB-E106-4D11-BC9B-3CD35A3728F9}">
      <dgm:prSet/>
      <dgm:spPr/>
      <dgm:t>
        <a:bodyPr/>
        <a:lstStyle/>
        <a:p>
          <a:endParaRPr lang="en-US"/>
        </a:p>
      </dgm:t>
    </dgm:pt>
    <dgm:pt modelId="{FA941F06-1595-4D26-AD2A-AF02DCC77AD4}" type="sibTrans" cxnId="{94C01ABB-E106-4D11-BC9B-3CD35A3728F9}">
      <dgm:prSet/>
      <dgm:spPr/>
      <dgm:t>
        <a:bodyPr/>
        <a:lstStyle/>
        <a:p>
          <a:endParaRPr lang="en-US"/>
        </a:p>
      </dgm:t>
    </dgm:pt>
    <dgm:pt modelId="{945933E5-712A-4353-B442-C57DDF8936A2}">
      <dgm:prSet phldrT="[Text]" custT="1"/>
      <dgm:spPr/>
      <dgm:t>
        <a:bodyPr/>
        <a:lstStyle/>
        <a:p>
          <a:r>
            <a:rPr lang="en-US" sz="2400" b="1" dirty="0"/>
            <a:t>Combining: </a:t>
          </a:r>
        </a:p>
        <a:p>
          <a:r>
            <a:rPr lang="en-US" sz="2400" b="1" dirty="0"/>
            <a:t>Recommended Practices with Risk Management Procedures</a:t>
          </a:r>
        </a:p>
      </dgm:t>
    </dgm:pt>
    <dgm:pt modelId="{66699887-BCA6-4930-B909-DD692EA228A3}" type="sibTrans" cxnId="{690AFEFF-A9B1-452C-A045-7D0F1B976F21}">
      <dgm:prSet/>
      <dgm:spPr/>
      <dgm:t>
        <a:bodyPr/>
        <a:lstStyle/>
        <a:p>
          <a:endParaRPr lang="en-US" dirty="0"/>
        </a:p>
      </dgm:t>
    </dgm:pt>
    <dgm:pt modelId="{0C2C238D-0B86-45E0-A858-456E0875B66C}" type="parTrans" cxnId="{690AFEFF-A9B1-452C-A045-7D0F1B976F21}">
      <dgm:prSet/>
      <dgm:spPr/>
      <dgm:t>
        <a:bodyPr/>
        <a:lstStyle/>
        <a:p>
          <a:endParaRPr lang="en-US"/>
        </a:p>
      </dgm:t>
    </dgm:pt>
    <dgm:pt modelId="{816E5F1B-B281-40FB-ABCF-ACEDA39B79DC}" type="pres">
      <dgm:prSet presAssocID="{B6F71187-F877-45F4-89B6-A7593A5CEE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DFBF44-A729-4227-9FE7-FAF60E2B0498}" type="pres">
      <dgm:prSet presAssocID="{B6F71187-F877-45F4-89B6-A7593A5CEEFB}" presName="dummyMaxCanvas" presStyleCnt="0">
        <dgm:presLayoutVars/>
      </dgm:prSet>
      <dgm:spPr/>
    </dgm:pt>
    <dgm:pt modelId="{5F3D4F79-853E-4CE8-9C4F-1F9D05FB6A42}" type="pres">
      <dgm:prSet presAssocID="{B6F71187-F877-45F4-89B6-A7593A5CEEFB}" presName="ThreeNodes_1" presStyleLbl="node1" presStyleIdx="0" presStyleCnt="3" custScaleX="117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BBD20-C328-404D-AF5D-E1EFA207108D}" type="pres">
      <dgm:prSet presAssocID="{B6F71187-F877-45F4-89B6-A7593A5CEEF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7B7CA-013F-4393-876F-DDB96A2BB6F8}" type="pres">
      <dgm:prSet presAssocID="{B6F71187-F877-45F4-89B6-A7593A5CEEFB}" presName="ThreeNodes_3" presStyleLbl="node1" presStyleIdx="2" presStyleCnt="3" custScaleX="117647" custLinFactNeighborX="15542" custLinFactNeighborY="-2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195A6-E96F-415D-9E3E-4ACDE5433696}" type="pres">
      <dgm:prSet presAssocID="{B6F71187-F877-45F4-89B6-A7593A5CEEF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4B77E-CBC5-460A-A1EE-6BEB622AE16A}" type="pres">
      <dgm:prSet presAssocID="{B6F71187-F877-45F4-89B6-A7593A5CEEF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6D8AC-1BE1-4290-9645-0881D86DD95F}" type="pres">
      <dgm:prSet presAssocID="{B6F71187-F877-45F4-89B6-A7593A5CEEF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B17F2-5E71-4733-B28A-057C46C52503}" type="pres">
      <dgm:prSet presAssocID="{B6F71187-F877-45F4-89B6-A7593A5CEEF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C6AD0-2B76-4805-9F27-7929AE528AD6}" type="pres">
      <dgm:prSet presAssocID="{B6F71187-F877-45F4-89B6-A7593A5CEEF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0C45A8-911C-46E8-A0D5-50CB69F6946A}" type="presOf" srcId="{B6F71187-F877-45F4-89B6-A7593A5CEEFB}" destId="{816E5F1B-B281-40FB-ABCF-ACEDA39B79DC}" srcOrd="0" destOrd="0" presId="urn:microsoft.com/office/officeart/2005/8/layout/vProcess5"/>
    <dgm:cxn modelId="{831D8D90-BD17-45EF-A40B-109F1D559CA5}" type="presOf" srcId="{B16BC9A0-86FA-4433-A7C4-C7F32C9D6CA9}" destId="{AC94B77E-CBC5-460A-A1EE-6BEB622AE16A}" srcOrd="0" destOrd="0" presId="urn:microsoft.com/office/officeart/2005/8/layout/vProcess5"/>
    <dgm:cxn modelId="{EF317C7C-DCC4-4EDC-820C-C24FAD0313BC}" type="presOf" srcId="{E1421014-DC8E-4F62-9AB1-68327C38310A}" destId="{2707B7CA-013F-4393-876F-DDB96A2BB6F8}" srcOrd="0" destOrd="0" presId="urn:microsoft.com/office/officeart/2005/8/layout/vProcess5"/>
    <dgm:cxn modelId="{565082A7-BF0F-4D24-BA82-5BABF168D3DC}" type="presOf" srcId="{E960A0CA-222A-46D7-9155-15C63CED54B0}" destId="{F81BBD20-C328-404D-AF5D-E1EFA207108D}" srcOrd="0" destOrd="0" presId="urn:microsoft.com/office/officeart/2005/8/layout/vProcess5"/>
    <dgm:cxn modelId="{5E038F09-FE66-4EC7-9FF6-A01D8FC6BB13}" type="presOf" srcId="{E960A0CA-222A-46D7-9155-15C63CED54B0}" destId="{75EB17F2-5E71-4733-B28A-057C46C52503}" srcOrd="1" destOrd="0" presId="urn:microsoft.com/office/officeart/2005/8/layout/vProcess5"/>
    <dgm:cxn modelId="{94C01ABB-E106-4D11-BC9B-3CD35A3728F9}" srcId="{B6F71187-F877-45F4-89B6-A7593A5CEEFB}" destId="{E1421014-DC8E-4F62-9AB1-68327C38310A}" srcOrd="2" destOrd="0" parTransId="{516D9DCD-D2E2-4792-8FF0-F343142FF10C}" sibTransId="{FA941F06-1595-4D26-AD2A-AF02DCC77AD4}"/>
    <dgm:cxn modelId="{690AFEFF-A9B1-452C-A045-7D0F1B976F21}" srcId="{B6F71187-F877-45F4-89B6-A7593A5CEEFB}" destId="{945933E5-712A-4353-B442-C57DDF8936A2}" srcOrd="0" destOrd="0" parTransId="{0C2C238D-0B86-45E0-A858-456E0875B66C}" sibTransId="{66699887-BCA6-4930-B909-DD692EA228A3}"/>
    <dgm:cxn modelId="{CE02AE21-8066-44BD-B56B-58AE4F61957F}" type="presOf" srcId="{945933E5-712A-4353-B442-C57DDF8936A2}" destId="{6436D8AC-1BE1-4290-9645-0881D86DD95F}" srcOrd="1" destOrd="0" presId="urn:microsoft.com/office/officeart/2005/8/layout/vProcess5"/>
    <dgm:cxn modelId="{AC85224C-C7F8-4B26-9699-F63E2E011EF4}" type="presOf" srcId="{66699887-BCA6-4930-B909-DD692EA228A3}" destId="{2A9195A6-E96F-415D-9E3E-4ACDE5433696}" srcOrd="0" destOrd="0" presId="urn:microsoft.com/office/officeart/2005/8/layout/vProcess5"/>
    <dgm:cxn modelId="{41094464-EA0D-4601-8470-FF16427CD548}" type="presOf" srcId="{945933E5-712A-4353-B442-C57DDF8936A2}" destId="{5F3D4F79-853E-4CE8-9C4F-1F9D05FB6A42}" srcOrd="0" destOrd="0" presId="urn:microsoft.com/office/officeart/2005/8/layout/vProcess5"/>
    <dgm:cxn modelId="{E3FAD19B-F7AE-40D6-B419-2BA19697679D}" srcId="{B6F71187-F877-45F4-89B6-A7593A5CEEFB}" destId="{E960A0CA-222A-46D7-9155-15C63CED54B0}" srcOrd="1" destOrd="0" parTransId="{4FFF676C-03C8-4905-98EB-E264E5320992}" sibTransId="{B16BC9A0-86FA-4433-A7C4-C7F32C9D6CA9}"/>
    <dgm:cxn modelId="{64211614-B124-4F5C-B980-E5BD19DF7C8A}" type="presOf" srcId="{E1421014-DC8E-4F62-9AB1-68327C38310A}" destId="{891C6AD0-2B76-4805-9F27-7929AE528AD6}" srcOrd="1" destOrd="0" presId="urn:microsoft.com/office/officeart/2005/8/layout/vProcess5"/>
    <dgm:cxn modelId="{C7104639-64EA-47CE-8728-5B498C0601D1}" type="presParOf" srcId="{816E5F1B-B281-40FB-ABCF-ACEDA39B79DC}" destId="{BADFBF44-A729-4227-9FE7-FAF60E2B0498}" srcOrd="0" destOrd="0" presId="urn:microsoft.com/office/officeart/2005/8/layout/vProcess5"/>
    <dgm:cxn modelId="{3E5BDAD7-46AB-42DA-A296-24F982B11871}" type="presParOf" srcId="{816E5F1B-B281-40FB-ABCF-ACEDA39B79DC}" destId="{5F3D4F79-853E-4CE8-9C4F-1F9D05FB6A42}" srcOrd="1" destOrd="0" presId="urn:microsoft.com/office/officeart/2005/8/layout/vProcess5"/>
    <dgm:cxn modelId="{4A226EE7-3012-4581-86B1-7B772C2A0587}" type="presParOf" srcId="{816E5F1B-B281-40FB-ABCF-ACEDA39B79DC}" destId="{F81BBD20-C328-404D-AF5D-E1EFA207108D}" srcOrd="2" destOrd="0" presId="urn:microsoft.com/office/officeart/2005/8/layout/vProcess5"/>
    <dgm:cxn modelId="{1FB55CB2-33AA-4734-8E29-D6D074FC86AA}" type="presParOf" srcId="{816E5F1B-B281-40FB-ABCF-ACEDA39B79DC}" destId="{2707B7CA-013F-4393-876F-DDB96A2BB6F8}" srcOrd="3" destOrd="0" presId="urn:microsoft.com/office/officeart/2005/8/layout/vProcess5"/>
    <dgm:cxn modelId="{C80B50E3-DEB8-4199-8EE9-5610ED79E010}" type="presParOf" srcId="{816E5F1B-B281-40FB-ABCF-ACEDA39B79DC}" destId="{2A9195A6-E96F-415D-9E3E-4ACDE5433696}" srcOrd="4" destOrd="0" presId="urn:microsoft.com/office/officeart/2005/8/layout/vProcess5"/>
    <dgm:cxn modelId="{4CB7435D-2F5F-488F-BCE0-39C552781E39}" type="presParOf" srcId="{816E5F1B-B281-40FB-ABCF-ACEDA39B79DC}" destId="{AC94B77E-CBC5-460A-A1EE-6BEB622AE16A}" srcOrd="5" destOrd="0" presId="urn:microsoft.com/office/officeart/2005/8/layout/vProcess5"/>
    <dgm:cxn modelId="{C057EA43-5A62-4CE6-9815-5FE900249F0F}" type="presParOf" srcId="{816E5F1B-B281-40FB-ABCF-ACEDA39B79DC}" destId="{6436D8AC-1BE1-4290-9645-0881D86DD95F}" srcOrd="6" destOrd="0" presId="urn:microsoft.com/office/officeart/2005/8/layout/vProcess5"/>
    <dgm:cxn modelId="{E2CCB29E-C48D-410A-82D8-96D65EA0F310}" type="presParOf" srcId="{816E5F1B-B281-40FB-ABCF-ACEDA39B79DC}" destId="{75EB17F2-5E71-4733-B28A-057C46C52503}" srcOrd="7" destOrd="0" presId="urn:microsoft.com/office/officeart/2005/8/layout/vProcess5"/>
    <dgm:cxn modelId="{2F0C34F0-E47E-435F-AC8F-79C6E4AEAF70}" type="presParOf" srcId="{816E5F1B-B281-40FB-ABCF-ACEDA39B79DC}" destId="{891C6AD0-2B76-4805-9F27-7929AE528AD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D4F79-853E-4CE8-9C4F-1F9D05FB6A42}">
      <dsp:nvSpPr>
        <dsp:cNvPr id="0" name=""/>
        <dsp:cNvSpPr/>
      </dsp:nvSpPr>
      <dsp:spPr>
        <a:xfrm>
          <a:off x="-457198" y="0"/>
          <a:ext cx="6095996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Combining: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Recommended Practices with Risk Management Procedures</a:t>
          </a:r>
        </a:p>
      </dsp:txBody>
      <dsp:txXfrm>
        <a:off x="-421489" y="35709"/>
        <a:ext cx="4560822" cy="1147782"/>
      </dsp:txXfrm>
    </dsp:sp>
    <dsp:sp modelId="{F81BBD20-C328-404D-AF5D-E1EFA207108D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+mn-lt"/>
            </a:rPr>
            <a:t>Using: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+mn-lt"/>
            </a:rPr>
            <a:t>Non-Engineered &amp; Engineered Barriers</a:t>
          </a:r>
          <a:endParaRPr lang="en-US" sz="2400" b="1" kern="1200" dirty="0"/>
        </a:p>
      </dsp:txBody>
      <dsp:txXfrm>
        <a:off x="492908" y="1458108"/>
        <a:ext cx="3860502" cy="1147782"/>
      </dsp:txXfrm>
    </dsp:sp>
    <dsp:sp modelId="{2707B7CA-013F-4393-876F-DDB96A2BB6F8}">
      <dsp:nvSpPr>
        <dsp:cNvPr id="0" name=""/>
        <dsp:cNvSpPr/>
      </dsp:nvSpPr>
      <dsp:spPr>
        <a:xfrm>
          <a:off x="457201" y="2819404"/>
          <a:ext cx="6095996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Promoting: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High compliance of SOP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492910" y="2855113"/>
        <a:ext cx="4554367" cy="1147782"/>
      </dsp:txXfrm>
    </dsp:sp>
    <dsp:sp modelId="{2A9195A6-E96F-415D-9E3E-4ACDE5433696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4567428" y="924560"/>
        <a:ext cx="435864" cy="596341"/>
      </dsp:txXfrm>
    </dsp:sp>
    <dsp:sp modelId="{AC94B77E-CBC5-460A-A1EE-6BEB622AE16A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5024628" y="233883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2C320-A276-4714-95FB-5D62F124359E}" type="datetimeFigureOut">
              <a:rPr lang="en-US" smtClean="0"/>
              <a:t>6/7/2017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3AB0E-D279-4430-A5D4-4453696DBD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34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06DC9-5AB2-416D-BFE2-011DF0251C7F}" type="datetimeFigureOut">
              <a:rPr lang="en-US" smtClean="0"/>
              <a:t>6/7/2017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FA7C3-FA3A-4DF3-833A-642285E49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40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A7C3-FA3A-4DF3-833A-642285E496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50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A7C3-FA3A-4DF3-833A-642285E496B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59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A7C3-FA3A-4DF3-833A-642285E496B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58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A7C3-FA3A-4DF3-833A-642285E496B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80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A7C3-FA3A-4DF3-833A-642285E496B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700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A7C3-FA3A-4DF3-833A-642285E496B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00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A7C3-FA3A-4DF3-833A-642285E496B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76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A7C3-FA3A-4DF3-833A-642285E496B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62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A7C3-FA3A-4DF3-833A-642285E496B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454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A7C3-FA3A-4DF3-833A-642285E496B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14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A7C3-FA3A-4DF3-833A-642285E496B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81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FA7C3-FA3A-4DF3-833A-642285E496B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5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562941"/>
            <a:ext cx="9144000" cy="3295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7372643" y="6488668"/>
            <a:ext cx="165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579D6-1B81-8C44-B175-D5D28E8E49C5}" type="slidenum">
              <a:rPr lang="fr-FR" sz="1200" smtClean="0">
                <a:latin typeface="Arial"/>
                <a:cs typeface="Arial"/>
              </a:rPr>
              <a:pPr algn="r"/>
              <a:t>‹#›</a:t>
            </a:fld>
            <a:endParaRPr lang="fr-FR" sz="1200" dirty="0">
              <a:latin typeface="Arial"/>
              <a:cs typeface="Arial"/>
            </a:endParaRPr>
          </a:p>
        </p:txBody>
      </p:sp>
      <p:sp>
        <p:nvSpPr>
          <p:cNvPr id="13" name="Text Placeholder 18" descr="Lorem ipsum&#10;euismod sagittis&#10;orci elit nulla"/>
          <p:cNvSpPr>
            <a:spLocks noGrp="1"/>
          </p:cNvSpPr>
          <p:nvPr>
            <p:ph type="body" sz="quarter" idx="29" hasCustomPrompt="1"/>
          </p:nvPr>
        </p:nvSpPr>
        <p:spPr>
          <a:xfrm>
            <a:off x="4495800" y="192389"/>
            <a:ext cx="4267199" cy="7110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ummar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summary_1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 Placeholder 18" descr="Lorem ipsum&#10;euismod sagittis&#10;orci elit nulla"/>
          <p:cNvSpPr>
            <a:spLocks noGrp="1"/>
          </p:cNvSpPr>
          <p:nvPr>
            <p:ph type="body" sz="quarter" idx="15" hasCustomPrompt="1"/>
          </p:nvPr>
        </p:nvSpPr>
        <p:spPr>
          <a:xfrm>
            <a:off x="323087" y="1864765"/>
            <a:ext cx="3331565" cy="15595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baseline="0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subtitle</a:t>
            </a:r>
          </a:p>
        </p:txBody>
      </p:sp>
      <p:sp>
        <p:nvSpPr>
          <p:cNvPr id="14" name="Text Placeholder 18" descr="Lorem ipsum&#10;euismod sagittis&#10;orci elit nulla"/>
          <p:cNvSpPr>
            <a:spLocks noGrp="1"/>
          </p:cNvSpPr>
          <p:nvPr>
            <p:ph type="body" sz="quarter" idx="17" hasCustomPrompt="1"/>
          </p:nvPr>
        </p:nvSpPr>
        <p:spPr>
          <a:xfrm>
            <a:off x="5325529" y="5507399"/>
            <a:ext cx="3581400" cy="3261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title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7372643" y="6488668"/>
            <a:ext cx="165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579D6-1B81-8C44-B175-D5D28E8E49C5}" type="slidenum">
              <a:rPr lang="fr-FR" sz="12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fr-FR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ummar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ummary_2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0745" y="0"/>
            <a:ext cx="7563255" cy="6858000"/>
          </a:xfrm>
          <a:prstGeom prst="rect">
            <a:avLst/>
          </a:prstGeom>
        </p:spPr>
      </p:pic>
      <p:sp>
        <p:nvSpPr>
          <p:cNvPr id="12" name="Text Placeholder 18" descr="Lorem ipsum&#10;euismod sagittis&#10;orci elit nulla"/>
          <p:cNvSpPr>
            <a:spLocks noGrp="1"/>
          </p:cNvSpPr>
          <p:nvPr>
            <p:ph type="body" sz="quarter" idx="15" hasCustomPrompt="1"/>
          </p:nvPr>
        </p:nvSpPr>
        <p:spPr>
          <a:xfrm>
            <a:off x="323087" y="1864765"/>
            <a:ext cx="3331565" cy="15595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baseline="0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subtitle</a:t>
            </a:r>
          </a:p>
        </p:txBody>
      </p:sp>
      <p:sp>
        <p:nvSpPr>
          <p:cNvPr id="14" name="Text Placeholder 18" descr="Lorem ipsum&#10;euismod sagittis&#10;orci elit nulla"/>
          <p:cNvSpPr>
            <a:spLocks noGrp="1"/>
          </p:cNvSpPr>
          <p:nvPr>
            <p:ph type="body" sz="quarter" idx="17" hasCustomPrompt="1"/>
          </p:nvPr>
        </p:nvSpPr>
        <p:spPr>
          <a:xfrm>
            <a:off x="5325529" y="5507399"/>
            <a:ext cx="3581400" cy="3261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title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7372643" y="6488668"/>
            <a:ext cx="165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579D6-1B81-8C44-B175-D5D28E8E49C5}" type="slidenum">
              <a:rPr lang="fr-FR" sz="12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fr-FR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ummar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ummary_3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3303" y="0"/>
            <a:ext cx="7520697" cy="6858000"/>
          </a:xfrm>
          <a:prstGeom prst="rect">
            <a:avLst/>
          </a:prstGeom>
        </p:spPr>
      </p:pic>
      <p:sp>
        <p:nvSpPr>
          <p:cNvPr id="12" name="Text Placeholder 18" descr="Lorem ipsum&#10;euismod sagittis&#10;orci elit nulla"/>
          <p:cNvSpPr>
            <a:spLocks noGrp="1"/>
          </p:cNvSpPr>
          <p:nvPr>
            <p:ph type="body" sz="quarter" idx="15" hasCustomPrompt="1"/>
          </p:nvPr>
        </p:nvSpPr>
        <p:spPr>
          <a:xfrm>
            <a:off x="323087" y="1864765"/>
            <a:ext cx="3331565" cy="15595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baseline="0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subtitle</a:t>
            </a:r>
          </a:p>
        </p:txBody>
      </p:sp>
      <p:sp>
        <p:nvSpPr>
          <p:cNvPr id="14" name="Text Placeholder 18" descr="Lorem ipsum&#10;euismod sagittis&#10;orci elit nulla"/>
          <p:cNvSpPr>
            <a:spLocks noGrp="1"/>
          </p:cNvSpPr>
          <p:nvPr>
            <p:ph type="body" sz="quarter" idx="17" hasCustomPrompt="1"/>
          </p:nvPr>
        </p:nvSpPr>
        <p:spPr>
          <a:xfrm>
            <a:off x="5325529" y="5507399"/>
            <a:ext cx="3581400" cy="3261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title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7372643" y="6488668"/>
            <a:ext cx="165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579D6-1B81-8C44-B175-D5D28E8E49C5}" type="slidenum">
              <a:rPr lang="fr-FR" sz="12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fr-FR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ist_3_bullets_Dropz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 userDrawn="1"/>
        </p:nvSpPr>
        <p:spPr>
          <a:xfrm>
            <a:off x="7372643" y="6488668"/>
            <a:ext cx="165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579D6-1B81-8C44-B175-D5D28E8E49C5}" type="slidenum">
              <a:rPr lang="fr-FR" sz="1200" smtClean="0">
                <a:latin typeface="Arial"/>
                <a:cs typeface="Arial"/>
              </a:rPr>
              <a:pPr algn="r"/>
              <a:t>‹#›</a:t>
            </a:fld>
            <a:endParaRPr lang="fr-FR" sz="1200" dirty="0">
              <a:latin typeface="Arial"/>
              <a:cs typeface="Arial"/>
            </a:endParaRPr>
          </a:p>
        </p:txBody>
      </p:sp>
      <p:sp>
        <p:nvSpPr>
          <p:cNvPr id="25" name="Text Placeholder 18" descr="Lorem ipsum&#10;euismod sagittis&#10;orci elit nulla"/>
          <p:cNvSpPr>
            <a:spLocks noGrp="1"/>
          </p:cNvSpPr>
          <p:nvPr>
            <p:ph type="body" sz="quarter" idx="23" hasCustomPrompt="1"/>
          </p:nvPr>
        </p:nvSpPr>
        <p:spPr>
          <a:xfrm>
            <a:off x="848706" y="4056951"/>
            <a:ext cx="1851383" cy="77569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title</a:t>
            </a:r>
          </a:p>
        </p:txBody>
      </p:sp>
      <p:sp>
        <p:nvSpPr>
          <p:cNvPr id="26" name="Text Placeholder 18" descr="Lorem ipsum&#10;euismod sagittis&#10;orci elit nulla"/>
          <p:cNvSpPr>
            <a:spLocks noGrp="1"/>
          </p:cNvSpPr>
          <p:nvPr>
            <p:ph type="body" sz="quarter" idx="26" hasCustomPrompt="1"/>
          </p:nvPr>
        </p:nvSpPr>
        <p:spPr>
          <a:xfrm>
            <a:off x="3496754" y="4056952"/>
            <a:ext cx="1851383" cy="76455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title</a:t>
            </a:r>
          </a:p>
        </p:txBody>
      </p:sp>
      <p:sp>
        <p:nvSpPr>
          <p:cNvPr id="28" name="Text Placeholder 18" descr="Lorem ipsum&#10;euismod sagittis&#10;orci elit nulla"/>
          <p:cNvSpPr>
            <a:spLocks noGrp="1"/>
          </p:cNvSpPr>
          <p:nvPr>
            <p:ph type="body" sz="quarter" idx="28" hasCustomPrompt="1"/>
          </p:nvPr>
        </p:nvSpPr>
        <p:spPr>
          <a:xfrm>
            <a:off x="6044323" y="4056952"/>
            <a:ext cx="1851383" cy="76455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title</a:t>
            </a:r>
          </a:p>
        </p:txBody>
      </p:sp>
      <p:sp>
        <p:nvSpPr>
          <p:cNvPr id="24" name="Text Placeholder 18" descr="Lorem ipsum&#10;euismod sagittis&#10;orci elit nulla"/>
          <p:cNvSpPr>
            <a:spLocks noGrp="1"/>
          </p:cNvSpPr>
          <p:nvPr>
            <p:ph type="body" sz="quarter" idx="24" hasCustomPrompt="1"/>
          </p:nvPr>
        </p:nvSpPr>
        <p:spPr>
          <a:xfrm>
            <a:off x="848706" y="4832648"/>
            <a:ext cx="1851383" cy="15755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500">
                <a:solidFill>
                  <a:srgbClr val="0D0D0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27" name="Text Placeholder 18" descr="Lorem ipsum&#10;euismod sagittis&#10;orci elit nulla"/>
          <p:cNvSpPr>
            <a:spLocks noGrp="1"/>
          </p:cNvSpPr>
          <p:nvPr>
            <p:ph type="body" sz="quarter" idx="27" hasCustomPrompt="1"/>
          </p:nvPr>
        </p:nvSpPr>
        <p:spPr>
          <a:xfrm>
            <a:off x="6044323" y="4832648"/>
            <a:ext cx="1851383" cy="15755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500">
                <a:solidFill>
                  <a:srgbClr val="0D0D0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18" name="Text Placeholder 18" descr="Lorem ipsum&#10;euismod sagittis&#10;orci elit nulla"/>
          <p:cNvSpPr>
            <a:spLocks noGrp="1"/>
          </p:cNvSpPr>
          <p:nvPr>
            <p:ph type="body" sz="quarter" idx="25" hasCustomPrompt="1"/>
          </p:nvPr>
        </p:nvSpPr>
        <p:spPr>
          <a:xfrm>
            <a:off x="3496754" y="4832648"/>
            <a:ext cx="1851383" cy="15755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500">
                <a:solidFill>
                  <a:srgbClr val="0D0D0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pic>
        <p:nvPicPr>
          <p:cNvPr id="17" name="Image 16" descr="0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175" y="1999940"/>
            <a:ext cx="1704975" cy="2000250"/>
          </a:xfrm>
          <a:prstGeom prst="rect">
            <a:avLst/>
          </a:prstGeom>
        </p:spPr>
      </p:pic>
      <p:pic>
        <p:nvPicPr>
          <p:cNvPr id="20" name="Image 19" descr="0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6979" y="1999940"/>
            <a:ext cx="1704975" cy="2000250"/>
          </a:xfrm>
          <a:prstGeom prst="rect">
            <a:avLst/>
          </a:prstGeom>
        </p:spPr>
      </p:pic>
      <p:pic>
        <p:nvPicPr>
          <p:cNvPr id="21" name="Image 20" descr="03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70783" y="1999940"/>
            <a:ext cx="1704975" cy="2000250"/>
          </a:xfrm>
          <a:prstGeom prst="rect">
            <a:avLst/>
          </a:prstGeom>
        </p:spPr>
      </p:pic>
      <p:sp>
        <p:nvSpPr>
          <p:cNvPr id="16" name="Text Placeholder 18" descr="Lorem ipsum&#10;euismod sagittis&#10;orci elit nulla"/>
          <p:cNvSpPr>
            <a:spLocks noGrp="1"/>
          </p:cNvSpPr>
          <p:nvPr>
            <p:ph type="body" sz="quarter" idx="29" hasCustomPrompt="1"/>
          </p:nvPr>
        </p:nvSpPr>
        <p:spPr>
          <a:xfrm>
            <a:off x="4495800" y="192389"/>
            <a:ext cx="4267199" cy="7110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320040" y="2352463"/>
            <a:ext cx="8503920" cy="323165"/>
          </a:xfrm>
          <a:prstGeom prst="rect">
            <a:avLst/>
          </a:prstGeom>
          <a:noFill/>
        </p:spPr>
        <p:txBody>
          <a:bodyPr vert="horz" wrap="square" lIns="0" tIns="45720" rIns="0" bIns="45720" rtlCol="0">
            <a:sp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500" dirty="0" smtClean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lvl="0" indent="0">
              <a:buNone/>
            </a:pPr>
            <a:r>
              <a:rPr lang="en-US" dirty="0"/>
              <a:t>Click here to add text</a:t>
            </a:r>
          </a:p>
        </p:txBody>
      </p:sp>
      <p:sp>
        <p:nvSpPr>
          <p:cNvPr id="26" name="Content Placeholder 17"/>
          <p:cNvSpPr>
            <a:spLocks noGrp="1"/>
          </p:cNvSpPr>
          <p:nvPr>
            <p:ph sz="quarter" idx="20" hasCustomPrompt="1"/>
          </p:nvPr>
        </p:nvSpPr>
        <p:spPr>
          <a:xfrm>
            <a:off x="1024914" y="3777392"/>
            <a:ext cx="7803592" cy="1246495"/>
          </a:xfrm>
          <a:prstGeom prst="rect">
            <a:avLst/>
          </a:prstGeom>
          <a:noFill/>
        </p:spPr>
        <p:txBody>
          <a:bodyPr vert="horz" wrap="square" lIns="0" tIns="45720" rIns="0" bIns="45720" rtlCol="0">
            <a:spAutoFit/>
          </a:bodyPr>
          <a:lstStyle>
            <a:lvl1pPr marL="0">
              <a:spcBef>
                <a:spcPts val="0"/>
              </a:spcBef>
              <a:buNone/>
              <a:defRPr lang="en-US" sz="1500" i="1" dirty="0" smtClean="0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marL="0" lvl="0" indent="0"/>
            <a:r>
              <a:rPr lang="en-US" dirty="0"/>
              <a:t>Click to add quote</a:t>
            </a:r>
          </a:p>
          <a:p>
            <a:pPr marL="0" lvl="0" indent="0"/>
            <a:endParaRPr lang="en-US" dirty="0"/>
          </a:p>
          <a:p>
            <a:pPr marL="0" lvl="0" indent="0"/>
            <a:endParaRPr lang="en-US" dirty="0"/>
          </a:p>
          <a:p>
            <a:pPr marL="0" lvl="0" indent="0"/>
            <a:endParaRPr lang="en-US" dirty="0"/>
          </a:p>
          <a:p>
            <a:pPr marL="0" lvl="0" indent="0"/>
            <a:endParaRPr lang="en-US" dirty="0"/>
          </a:p>
        </p:txBody>
      </p:sp>
      <p:sp>
        <p:nvSpPr>
          <p:cNvPr id="2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320040" y="4888230"/>
            <a:ext cx="8503920" cy="323165"/>
          </a:xfrm>
          <a:prstGeom prst="rect">
            <a:avLst/>
          </a:prstGeom>
          <a:noFill/>
        </p:spPr>
        <p:txBody>
          <a:bodyPr vert="horz" wrap="square" lIns="0" tIns="45720" rIns="0" bIns="45720" rtlCol="0">
            <a:sp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5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>
              <a:buNone/>
            </a:pPr>
            <a:r>
              <a:rPr lang="en-US" dirty="0"/>
              <a:t>Click here to add text</a:t>
            </a:r>
          </a:p>
        </p:txBody>
      </p:sp>
      <p:sp>
        <p:nvSpPr>
          <p:cNvPr id="28" name="Text Placeholder 18" descr="Lorem ipsum&#10;euismod sagittis&#10;orci elit nulla"/>
          <p:cNvSpPr>
            <a:spLocks noGrp="1"/>
          </p:cNvSpPr>
          <p:nvPr>
            <p:ph type="body" sz="quarter" idx="10" hasCustomPrompt="1"/>
          </p:nvPr>
        </p:nvSpPr>
        <p:spPr>
          <a:xfrm>
            <a:off x="323088" y="1821968"/>
            <a:ext cx="7982712" cy="477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None/>
              <a:defRPr lang="en-US" sz="2000" b="0" u="none" dirty="0" smtClean="0">
                <a:solidFill>
                  <a:srgbClr val="CC0033"/>
                </a:solidFill>
                <a:effectLst/>
                <a:latin typeface="Arial"/>
                <a:cs typeface="Arial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 dirty="0" err="1"/>
              <a:t>Click here to add subtitle</a:t>
            </a:r>
            <a:endParaRPr lang="en-US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7372643" y="6488668"/>
            <a:ext cx="165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579D6-1B81-8C44-B175-D5D28E8E49C5}" type="slidenum">
              <a:rPr lang="fr-FR" sz="1200" smtClean="0">
                <a:latin typeface="Arial"/>
                <a:cs typeface="Arial"/>
              </a:rPr>
              <a:pPr algn="r"/>
              <a:t>‹#›</a:t>
            </a:fld>
            <a:endParaRPr lang="fr-FR" sz="1200" dirty="0">
              <a:latin typeface="Arial"/>
              <a:cs typeface="Arial"/>
            </a:endParaRPr>
          </a:p>
        </p:txBody>
      </p:sp>
      <p:pic>
        <p:nvPicPr>
          <p:cNvPr id="15" name="Image 14" descr="quote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214" y="3428087"/>
            <a:ext cx="717695" cy="641704"/>
          </a:xfrm>
          <a:prstGeom prst="rect">
            <a:avLst/>
          </a:prstGeom>
        </p:spPr>
      </p:pic>
      <p:sp>
        <p:nvSpPr>
          <p:cNvPr id="12" name="Text Placeholder 18" descr="Lorem ipsum&#10;euismod sagittis&#10;orci elit nulla"/>
          <p:cNvSpPr>
            <a:spLocks noGrp="1"/>
          </p:cNvSpPr>
          <p:nvPr>
            <p:ph type="body" sz="quarter" idx="29" hasCustomPrompt="1"/>
          </p:nvPr>
        </p:nvSpPr>
        <p:spPr>
          <a:xfrm>
            <a:off x="4495800" y="192389"/>
            <a:ext cx="4267199" cy="7110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title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320040" y="2352463"/>
            <a:ext cx="8503920" cy="323165"/>
          </a:xfrm>
          <a:prstGeom prst="rect">
            <a:avLst/>
          </a:prstGeom>
          <a:noFill/>
        </p:spPr>
        <p:txBody>
          <a:bodyPr vert="horz" wrap="square" lIns="0" tIns="45720" rIns="0" bIns="45720" rtlCol="0">
            <a:sp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500" dirty="0" smtClean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lvl="0" indent="0">
              <a:buNone/>
            </a:pPr>
            <a:r>
              <a:rPr lang="en-US" dirty="0"/>
              <a:t>Click here to add text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320040" y="3973286"/>
            <a:ext cx="8503920" cy="323165"/>
          </a:xfrm>
          <a:prstGeom prst="rect">
            <a:avLst/>
          </a:prstGeom>
          <a:noFill/>
        </p:spPr>
        <p:txBody>
          <a:bodyPr vert="horz" wrap="square" lIns="0" tIns="45720" rIns="0" bIns="45720" rtlCol="0">
            <a:sp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5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>
              <a:buNone/>
            </a:pPr>
            <a:r>
              <a:rPr lang="en-US" dirty="0"/>
              <a:t>Click here to add text</a:t>
            </a:r>
          </a:p>
        </p:txBody>
      </p:sp>
      <p:sp>
        <p:nvSpPr>
          <p:cNvPr id="28" name="Text Placeholder 18" descr="Lorem ipsum&#10;euismod sagittis&#10;orci elit nulla"/>
          <p:cNvSpPr>
            <a:spLocks noGrp="1"/>
          </p:cNvSpPr>
          <p:nvPr>
            <p:ph type="body" sz="quarter" idx="10"/>
          </p:nvPr>
        </p:nvSpPr>
        <p:spPr>
          <a:xfrm>
            <a:off x="323088" y="1821968"/>
            <a:ext cx="7982712" cy="477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None/>
              <a:defRPr lang="en-US" sz="2000" b="0" u="none" dirty="0" smtClean="0">
                <a:solidFill>
                  <a:srgbClr val="CC0033"/>
                </a:solidFill>
                <a:effectLst/>
                <a:latin typeface="Arial"/>
                <a:cs typeface="Arial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7372643" y="6488668"/>
            <a:ext cx="165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579D6-1B81-8C44-B175-D5D28E8E49C5}" type="slidenum">
              <a:rPr lang="fr-FR" sz="1200" smtClean="0">
                <a:latin typeface="Arial"/>
                <a:cs typeface="Arial"/>
              </a:rPr>
              <a:pPr algn="r"/>
              <a:t>‹#›</a:t>
            </a:fld>
            <a:endParaRPr lang="fr-FR" sz="1200" dirty="0">
              <a:latin typeface="Arial"/>
              <a:cs typeface="Arial"/>
            </a:endParaRPr>
          </a:p>
        </p:txBody>
      </p:sp>
      <p:sp>
        <p:nvSpPr>
          <p:cNvPr id="10" name="Text Placeholder 18" descr="Lorem ipsum&#10;euismod sagittis&#10;orci elit nulla"/>
          <p:cNvSpPr>
            <a:spLocks noGrp="1"/>
          </p:cNvSpPr>
          <p:nvPr>
            <p:ph type="body" sz="quarter" idx="29" hasCustomPrompt="1"/>
          </p:nvPr>
        </p:nvSpPr>
        <p:spPr>
          <a:xfrm>
            <a:off x="4495800" y="192389"/>
            <a:ext cx="4267199" cy="7110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title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323088" y="2363860"/>
            <a:ext cx="8503920" cy="323165"/>
          </a:xfrm>
          <a:prstGeom prst="rect">
            <a:avLst/>
          </a:prstGeom>
          <a:noFill/>
        </p:spPr>
        <p:txBody>
          <a:bodyPr vert="horz" wrap="square" lIns="0" tIns="45720" rIns="0" bIns="45720" rtlCol="0">
            <a:sp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en-US" sz="1500" dirty="0" smtClean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lvl="0" indent="0">
              <a:buNone/>
            </a:pPr>
            <a:r>
              <a:rPr lang="en-US" dirty="0"/>
              <a:t>Click here to add text</a:t>
            </a:r>
          </a:p>
        </p:txBody>
      </p:sp>
      <p:sp>
        <p:nvSpPr>
          <p:cNvPr id="28" name="Text Placeholder 18" descr="Lorem ipsum&#10;euismod sagittis&#10;orci elit nulla"/>
          <p:cNvSpPr>
            <a:spLocks noGrp="1"/>
          </p:cNvSpPr>
          <p:nvPr>
            <p:ph type="body" sz="quarter" idx="10" hasCustomPrompt="1"/>
          </p:nvPr>
        </p:nvSpPr>
        <p:spPr>
          <a:xfrm>
            <a:off x="323088" y="1822511"/>
            <a:ext cx="7982712" cy="477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None/>
              <a:defRPr lang="en-US" sz="2000" b="0" u="none" dirty="0" smtClean="0">
                <a:solidFill>
                  <a:srgbClr val="CC0033"/>
                </a:solidFill>
                <a:effectLst/>
                <a:latin typeface="Arial"/>
                <a:cs typeface="Arial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 dirty="0" err="1"/>
              <a:t>Click here to add subtitle</a:t>
            </a:r>
            <a:endParaRPr lang="en-US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7372643" y="6488668"/>
            <a:ext cx="165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579D6-1B81-8C44-B175-D5D28E8E49C5}" type="slidenum">
              <a:rPr lang="fr-FR" sz="1200" smtClean="0">
                <a:latin typeface="Arial"/>
                <a:cs typeface="Arial"/>
              </a:rPr>
              <a:pPr algn="r"/>
              <a:t>‹#›</a:t>
            </a:fld>
            <a:endParaRPr lang="fr-FR" sz="1200" dirty="0">
              <a:latin typeface="Arial"/>
              <a:cs typeface="Arial"/>
            </a:endParaRPr>
          </a:p>
        </p:txBody>
      </p:sp>
      <p:sp>
        <p:nvSpPr>
          <p:cNvPr id="9" name="Text Placeholder 18" descr="Lorem ipsum&#10;euismod sagittis&#10;orci elit nulla"/>
          <p:cNvSpPr>
            <a:spLocks noGrp="1"/>
          </p:cNvSpPr>
          <p:nvPr>
            <p:ph type="body" sz="quarter" idx="29" hasCustomPrompt="1"/>
          </p:nvPr>
        </p:nvSpPr>
        <p:spPr>
          <a:xfrm>
            <a:off x="4495800" y="192389"/>
            <a:ext cx="4267199" cy="7110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title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_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89545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500">
                <a:latin typeface="Arial"/>
                <a:cs typeface="Arial"/>
              </a:defRPr>
            </a:lvl3pPr>
            <a:lvl4pPr>
              <a:defRPr sz="1500">
                <a:latin typeface="Arial"/>
                <a:cs typeface="Arial"/>
              </a:defRPr>
            </a:lvl4pPr>
            <a:lvl5pPr>
              <a:defRPr sz="1500">
                <a:latin typeface="Arial"/>
                <a:cs typeface="Arial"/>
              </a:defRPr>
            </a:lvl5pPr>
          </a:lstStyle>
          <a:p>
            <a:pPr marL="0" lvl="0" indent="0">
              <a:buNone/>
            </a:pPr>
            <a:r>
              <a:rPr lang="en-US" dirty="0"/>
              <a:t>Click here to add text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7372643" y="6488668"/>
            <a:ext cx="165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579D6-1B81-8C44-B175-D5D28E8E49C5}" type="slidenum">
              <a:rPr lang="fr-FR" sz="1200" smtClean="0">
                <a:latin typeface="Arial"/>
                <a:cs typeface="Arial"/>
              </a:rPr>
              <a:pPr algn="r"/>
              <a:t>‹#›</a:t>
            </a:fld>
            <a:endParaRPr lang="fr-FR" sz="1200" dirty="0">
              <a:latin typeface="Arial"/>
              <a:cs typeface="Arial"/>
            </a:endParaRPr>
          </a:p>
        </p:txBody>
      </p:sp>
      <p:sp>
        <p:nvSpPr>
          <p:cNvPr id="11" name="Text Placeholder 18" descr="Lorem ipsum&#10;euismod sagittis&#10;orci elit nulla"/>
          <p:cNvSpPr>
            <a:spLocks noGrp="1"/>
          </p:cNvSpPr>
          <p:nvPr>
            <p:ph type="body" sz="quarter" idx="29" hasCustomPrompt="1"/>
          </p:nvPr>
        </p:nvSpPr>
        <p:spPr>
          <a:xfrm>
            <a:off x="4495800" y="192389"/>
            <a:ext cx="4267199" cy="7110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title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_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LANK_2.jpg"/>
          <p:cNvPicPr>
            <a:picLocks noChangeAspect="1"/>
          </p:cNvPicPr>
          <p:nvPr userDrawn="1"/>
        </p:nvPicPr>
        <p:blipFill>
          <a:blip r:embed="rId2"/>
          <a:srcRect t="20113"/>
          <a:stretch>
            <a:fillRect/>
          </a:stretch>
        </p:blipFill>
        <p:spPr>
          <a:xfrm>
            <a:off x="0" y="1384300"/>
            <a:ext cx="9144000" cy="5465429"/>
          </a:xfrm>
          <a:prstGeom prst="rect">
            <a:avLst/>
          </a:prstGeom>
        </p:spPr>
      </p:pic>
      <p:pic>
        <p:nvPicPr>
          <p:cNvPr id="14" name="Image 13" descr="05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8708" y="1692702"/>
            <a:ext cx="3737663" cy="4384967"/>
          </a:xfrm>
          <a:prstGeom prst="rect">
            <a:avLst/>
          </a:prstGeom>
        </p:spPr>
      </p:pic>
      <p:sp>
        <p:nvSpPr>
          <p:cNvPr id="24" name="Text Placeholder 18" descr="Lorem ipsum&#10;euismod sagittis&#10;orci elit nulla"/>
          <p:cNvSpPr>
            <a:spLocks noGrp="1"/>
          </p:cNvSpPr>
          <p:nvPr>
            <p:ph type="body" sz="quarter" idx="24" hasCustomPrompt="1"/>
          </p:nvPr>
        </p:nvSpPr>
        <p:spPr>
          <a:xfrm>
            <a:off x="4874415" y="3352800"/>
            <a:ext cx="3861805" cy="25908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500">
                <a:solidFill>
                  <a:srgbClr val="0D0D0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25" name="Text Placeholder 18" descr="Lorem ipsum&#10;euismod sagittis&#10;orci elit nulla"/>
          <p:cNvSpPr>
            <a:spLocks noGrp="1"/>
          </p:cNvSpPr>
          <p:nvPr>
            <p:ph type="body" sz="quarter" idx="23" hasCustomPrompt="1"/>
          </p:nvPr>
        </p:nvSpPr>
        <p:spPr>
          <a:xfrm>
            <a:off x="4874415" y="2590803"/>
            <a:ext cx="3888585" cy="6858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subtitle</a:t>
            </a:r>
            <a:endParaRPr lang="en-US" dirty="0"/>
          </a:p>
        </p:txBody>
      </p:sp>
      <p:sp>
        <p:nvSpPr>
          <p:cNvPr id="29" name="Text Placeholder 18" descr="Lorem ipsum&#10;euismod sagittis&#10;orci elit nulla"/>
          <p:cNvSpPr>
            <a:spLocks noGrp="1"/>
          </p:cNvSpPr>
          <p:nvPr>
            <p:ph type="body" sz="quarter" idx="25" hasCustomPrompt="1"/>
          </p:nvPr>
        </p:nvSpPr>
        <p:spPr>
          <a:xfrm>
            <a:off x="4874415" y="1851459"/>
            <a:ext cx="3890584" cy="66314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7372643" y="6488668"/>
            <a:ext cx="165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579D6-1B81-8C44-B175-D5D28E8E49C5}" type="slidenum">
              <a:rPr lang="fr-FR" sz="1200" smtClean="0">
                <a:latin typeface="Arial"/>
                <a:cs typeface="Arial"/>
              </a:rPr>
              <a:pPr algn="r"/>
              <a:t>‹#›</a:t>
            </a:fld>
            <a:endParaRPr lang="fr-FR" sz="1200" dirty="0">
              <a:latin typeface="Arial"/>
              <a:cs typeface="Arial"/>
            </a:endParaRPr>
          </a:p>
        </p:txBody>
      </p:sp>
      <p:sp>
        <p:nvSpPr>
          <p:cNvPr id="16" name="Text Placeholder 18" descr="Lorem ipsum&#10;euismod sagittis&#10;orci elit nulla"/>
          <p:cNvSpPr>
            <a:spLocks noGrp="1"/>
          </p:cNvSpPr>
          <p:nvPr>
            <p:ph type="body" sz="quarter" idx="29" hasCustomPrompt="1"/>
          </p:nvPr>
        </p:nvSpPr>
        <p:spPr>
          <a:xfrm>
            <a:off x="4495800" y="192389"/>
            <a:ext cx="4267199" cy="7110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title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_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8" descr="Lorem ipsum&#10;euismod sagittis&#10;orci elit nulla"/>
          <p:cNvSpPr>
            <a:spLocks noGrp="1"/>
          </p:cNvSpPr>
          <p:nvPr>
            <p:ph type="body" sz="quarter" idx="24" hasCustomPrompt="1"/>
          </p:nvPr>
        </p:nvSpPr>
        <p:spPr>
          <a:xfrm>
            <a:off x="5410200" y="3352800"/>
            <a:ext cx="3326020" cy="25908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5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25" name="Text Placeholder 18" descr="Lorem ipsum&#10;euismod sagittis&#10;orci elit nulla"/>
          <p:cNvSpPr>
            <a:spLocks noGrp="1"/>
          </p:cNvSpPr>
          <p:nvPr>
            <p:ph type="body" sz="quarter" idx="23" hasCustomPrompt="1"/>
          </p:nvPr>
        </p:nvSpPr>
        <p:spPr>
          <a:xfrm>
            <a:off x="5393642" y="2286000"/>
            <a:ext cx="3369358" cy="914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 baseline="0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Click here to add text</a:t>
            </a:r>
          </a:p>
        </p:txBody>
      </p:sp>
      <p:sp>
        <p:nvSpPr>
          <p:cNvPr id="26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320040" y="3020786"/>
            <a:ext cx="4279174" cy="35324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lang="en-US" sz="15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>
              <a:buNone/>
            </a:pPr>
            <a:r>
              <a:rPr lang="en-US" dirty="0"/>
              <a:t>Click here to add text</a:t>
            </a:r>
          </a:p>
        </p:txBody>
      </p:sp>
      <p:sp>
        <p:nvSpPr>
          <p:cNvPr id="27" name="Text Placeholder 18" descr="Lorem ipsum&#10;euismod sagittis&#10;orci elit nulla"/>
          <p:cNvSpPr>
            <a:spLocks noGrp="1"/>
          </p:cNvSpPr>
          <p:nvPr>
            <p:ph type="body" sz="quarter" idx="10" hasCustomPrompt="1"/>
          </p:nvPr>
        </p:nvSpPr>
        <p:spPr>
          <a:xfrm>
            <a:off x="323088" y="1709275"/>
            <a:ext cx="4276126" cy="2773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None/>
              <a:defRPr lang="en-US" sz="2000" b="0" u="none" dirty="0" smtClean="0">
                <a:solidFill>
                  <a:srgbClr val="CC0033"/>
                </a:solidFill>
                <a:effectLst/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subtitle</a:t>
            </a:r>
            <a:endParaRPr lang="en-US" dirty="0"/>
          </a:p>
        </p:txBody>
      </p:sp>
      <p:sp>
        <p:nvSpPr>
          <p:cNvPr id="14" name="Text Placeholder 18" descr="Lorem ipsum&#10;euismod sagittis&#10;orci elit nulla"/>
          <p:cNvSpPr>
            <a:spLocks noGrp="1"/>
          </p:cNvSpPr>
          <p:nvPr>
            <p:ph type="body" sz="quarter" idx="25" hasCustomPrompt="1"/>
          </p:nvPr>
        </p:nvSpPr>
        <p:spPr>
          <a:xfrm>
            <a:off x="320040" y="2129659"/>
            <a:ext cx="4279174" cy="78287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5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7372643" y="6488668"/>
            <a:ext cx="165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579D6-1B81-8C44-B175-D5D28E8E49C5}" type="slidenum">
              <a:rPr lang="fr-FR" sz="1200" smtClean="0">
                <a:latin typeface="Arial"/>
                <a:cs typeface="Arial"/>
              </a:rPr>
              <a:pPr algn="r"/>
              <a:t>‹#›</a:t>
            </a:fld>
            <a:endParaRPr lang="fr-FR" sz="1200" dirty="0">
              <a:latin typeface="Arial"/>
              <a:cs typeface="Arial"/>
            </a:endParaRPr>
          </a:p>
        </p:txBody>
      </p:sp>
      <p:sp>
        <p:nvSpPr>
          <p:cNvPr id="16" name="Text Placeholder 18" descr="Lorem ipsum&#10;euismod sagittis&#10;orci elit nulla"/>
          <p:cNvSpPr>
            <a:spLocks noGrp="1"/>
          </p:cNvSpPr>
          <p:nvPr>
            <p:ph type="body" sz="quarter" idx="29" hasCustomPrompt="1"/>
          </p:nvPr>
        </p:nvSpPr>
        <p:spPr>
          <a:xfrm>
            <a:off x="4495800" y="192389"/>
            <a:ext cx="4267199" cy="7110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7372643" y="6488668"/>
            <a:ext cx="165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579D6-1B81-8C44-B175-D5D28E8E49C5}" type="slidenum">
              <a:rPr lang="fr-FR" sz="1200" smtClean="0">
                <a:latin typeface="Arial"/>
                <a:cs typeface="Arial"/>
              </a:rPr>
              <a:pPr algn="r"/>
              <a:t>‹#›</a:t>
            </a:fld>
            <a:endParaRPr lang="fr-FR" sz="1200" dirty="0">
              <a:latin typeface="Arial"/>
              <a:cs typeface="Arial"/>
            </a:endParaRPr>
          </a:p>
        </p:txBody>
      </p:sp>
      <p:sp>
        <p:nvSpPr>
          <p:cNvPr id="10" name="Text Placeholder 18" descr="Lorem ipsum&#10;euismod sagittis&#10;orci elit nulla"/>
          <p:cNvSpPr>
            <a:spLocks noGrp="1"/>
          </p:cNvSpPr>
          <p:nvPr>
            <p:ph type="body" sz="quarter" idx="29" hasCustomPrompt="1"/>
          </p:nvPr>
        </p:nvSpPr>
        <p:spPr>
          <a:xfrm>
            <a:off x="4495800" y="192389"/>
            <a:ext cx="4267199" cy="7110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_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rubrique_3.jpg"/>
          <p:cNvPicPr>
            <a:picLocks noChangeAspect="1"/>
          </p:cNvPicPr>
          <p:nvPr userDrawn="1"/>
        </p:nvPicPr>
        <p:blipFill>
          <a:blip r:embed="rId2"/>
          <a:srcRect t="28982"/>
          <a:stretch>
            <a:fillRect/>
          </a:stretch>
        </p:blipFill>
        <p:spPr>
          <a:xfrm>
            <a:off x="0" y="2004315"/>
            <a:ext cx="9144000" cy="4858644"/>
          </a:xfrm>
          <a:prstGeom prst="rect">
            <a:avLst/>
          </a:prstGeom>
        </p:spPr>
      </p:pic>
      <p:sp>
        <p:nvSpPr>
          <p:cNvPr id="26" name="Content Placeholder 17"/>
          <p:cNvSpPr>
            <a:spLocks noGrp="1"/>
          </p:cNvSpPr>
          <p:nvPr>
            <p:ph sz="quarter" idx="20" hasCustomPrompt="1"/>
          </p:nvPr>
        </p:nvSpPr>
        <p:spPr>
          <a:xfrm>
            <a:off x="5840536" y="4489011"/>
            <a:ext cx="2861674" cy="323165"/>
          </a:xfrm>
          <a:prstGeom prst="rect">
            <a:avLst/>
          </a:prstGeom>
          <a:noFill/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1" i="0" baseline="0" dirty="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quote</a:t>
            </a:r>
          </a:p>
        </p:txBody>
      </p:sp>
      <p:sp>
        <p:nvSpPr>
          <p:cNvPr id="24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320040" y="2359849"/>
            <a:ext cx="7121269" cy="323165"/>
          </a:xfrm>
          <a:prstGeom prst="rect">
            <a:avLst/>
          </a:prstGeom>
          <a:noFill/>
        </p:spPr>
        <p:txBody>
          <a:bodyPr vert="horz" wrap="square" lIns="0" tIns="45720" rIns="0" bIns="45720" rtlCol="0">
            <a:sp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500" dirty="0" smtClean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lvl="0" indent="0">
              <a:buNone/>
            </a:pPr>
            <a:r>
              <a:rPr lang="en-US" dirty="0"/>
              <a:t>Click here to add text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320040" y="3889446"/>
            <a:ext cx="4366553" cy="323165"/>
          </a:xfrm>
          <a:prstGeom prst="rect">
            <a:avLst/>
          </a:prstGeom>
          <a:noFill/>
        </p:spPr>
        <p:txBody>
          <a:bodyPr vert="horz" wrap="square" lIns="0" tIns="45720" rIns="0" bIns="45720" rtlCol="0">
            <a:sp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500" dirty="0" smtClean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lvl="0" indent="0">
              <a:buNone/>
            </a:pPr>
            <a:r>
              <a:rPr lang="en-US" dirty="0"/>
              <a:t>Click here to add text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7372643" y="6488668"/>
            <a:ext cx="165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579D6-1B81-8C44-B175-D5D28E8E49C5}" type="slidenum">
              <a:rPr lang="fr-FR" sz="12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fr-FR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8" name="Text Placeholder 18" descr="Lorem ipsum&#10;euismod sagittis&#10;orci elit nulla"/>
          <p:cNvSpPr>
            <a:spLocks noGrp="1"/>
          </p:cNvSpPr>
          <p:nvPr>
            <p:ph type="body" sz="quarter" idx="10" hasCustomPrompt="1"/>
          </p:nvPr>
        </p:nvSpPr>
        <p:spPr>
          <a:xfrm>
            <a:off x="323088" y="1721771"/>
            <a:ext cx="7982712" cy="6380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None/>
              <a:defRPr lang="en-US" sz="2000" b="0" u="none" dirty="0" smtClean="0">
                <a:solidFill>
                  <a:srgbClr val="CC0033"/>
                </a:solidFill>
                <a:effectLst/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subtitle</a:t>
            </a:r>
            <a:endParaRPr lang="en-US" dirty="0"/>
          </a:p>
        </p:txBody>
      </p:sp>
      <p:pic>
        <p:nvPicPr>
          <p:cNvPr id="19" name="Image 18" descr="quote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8602" y="4168158"/>
            <a:ext cx="717695" cy="641704"/>
          </a:xfrm>
          <a:prstGeom prst="rect">
            <a:avLst/>
          </a:prstGeom>
        </p:spPr>
      </p:pic>
      <p:sp>
        <p:nvSpPr>
          <p:cNvPr id="18" name="Text Placeholder 18" descr="Lorem ipsum&#10;euismod sagittis&#10;orci elit nulla"/>
          <p:cNvSpPr>
            <a:spLocks noGrp="1"/>
          </p:cNvSpPr>
          <p:nvPr>
            <p:ph type="body" sz="quarter" idx="29" hasCustomPrompt="1"/>
          </p:nvPr>
        </p:nvSpPr>
        <p:spPr>
          <a:xfrm>
            <a:off x="4495800" y="192389"/>
            <a:ext cx="4267199" cy="7110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title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_Txt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rubrique_1.jpg"/>
          <p:cNvPicPr>
            <a:picLocks noChangeAspect="1"/>
          </p:cNvPicPr>
          <p:nvPr userDrawn="1"/>
        </p:nvPicPr>
        <p:blipFill>
          <a:blip r:embed="rId2"/>
          <a:srcRect t="28886"/>
          <a:stretch>
            <a:fillRect/>
          </a:stretch>
        </p:blipFill>
        <p:spPr>
          <a:xfrm>
            <a:off x="0" y="1997701"/>
            <a:ext cx="9144000" cy="4865258"/>
          </a:xfrm>
          <a:prstGeom prst="rect">
            <a:avLst/>
          </a:prstGeom>
        </p:spPr>
      </p:pic>
      <p:sp>
        <p:nvSpPr>
          <p:cNvPr id="28" name="Text Placeholder 18" descr="Lorem ipsum&#10;euismod sagittis&#10;orci elit nulla"/>
          <p:cNvSpPr>
            <a:spLocks noGrp="1"/>
          </p:cNvSpPr>
          <p:nvPr>
            <p:ph type="body" sz="quarter" idx="10" hasCustomPrompt="1"/>
          </p:nvPr>
        </p:nvSpPr>
        <p:spPr>
          <a:xfrm>
            <a:off x="335532" y="1851459"/>
            <a:ext cx="7982712" cy="594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None/>
              <a:defRPr lang="en-US" sz="2000" b="0" u="none" dirty="0" smtClean="0">
                <a:solidFill>
                  <a:srgbClr val="CC0033"/>
                </a:solidFill>
                <a:effectLst/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subtitle</a:t>
            </a:r>
            <a:endParaRPr lang="en-US" dirty="0"/>
          </a:p>
        </p:txBody>
      </p:sp>
      <p:sp>
        <p:nvSpPr>
          <p:cNvPr id="34" name="Rogner et arrondir un rectangle à un seul coin 33"/>
          <p:cNvSpPr/>
          <p:nvPr userDrawn="1"/>
        </p:nvSpPr>
        <p:spPr>
          <a:xfrm>
            <a:off x="618064" y="2445747"/>
            <a:ext cx="3623736" cy="4412253"/>
          </a:xfrm>
          <a:prstGeom prst="snipRound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Text Placeholder 18" descr="Lorem ipsum&#10;euismod sagittis&#10;orci elit nulla"/>
          <p:cNvSpPr>
            <a:spLocks noGrp="1"/>
          </p:cNvSpPr>
          <p:nvPr>
            <p:ph type="body" sz="quarter" idx="24" hasCustomPrompt="1"/>
          </p:nvPr>
        </p:nvSpPr>
        <p:spPr>
          <a:xfrm>
            <a:off x="785927" y="3536944"/>
            <a:ext cx="3007140" cy="298574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36" name="Text Placeholder 18" descr="Lorem ipsum&#10;euismod sagittis&#10;orci elit nulla"/>
          <p:cNvSpPr>
            <a:spLocks noGrp="1"/>
          </p:cNvSpPr>
          <p:nvPr>
            <p:ph type="body" sz="quarter" idx="23" hasCustomPrompt="1"/>
          </p:nvPr>
        </p:nvSpPr>
        <p:spPr>
          <a:xfrm>
            <a:off x="785927" y="2863712"/>
            <a:ext cx="3007140" cy="6732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7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25" name="Rogner et arrondir un rectangle à un seul coin 24"/>
          <p:cNvSpPr/>
          <p:nvPr userDrawn="1"/>
        </p:nvSpPr>
        <p:spPr>
          <a:xfrm>
            <a:off x="4443679" y="2445747"/>
            <a:ext cx="3290436" cy="4412253"/>
          </a:xfrm>
          <a:prstGeom prst="snipRoundRect">
            <a:avLst/>
          </a:prstGeom>
          <a:solidFill>
            <a:srgbClr val="F2F2F2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Text Placeholder 18" descr="Lorem ipsum&#10;euismod sagittis&#10;orci elit nulla"/>
          <p:cNvSpPr>
            <a:spLocks noGrp="1"/>
          </p:cNvSpPr>
          <p:nvPr>
            <p:ph type="body" sz="quarter" idx="27" hasCustomPrompt="1"/>
          </p:nvPr>
        </p:nvSpPr>
        <p:spPr>
          <a:xfrm>
            <a:off x="4699000" y="3536945"/>
            <a:ext cx="2819499" cy="298574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29" name="Text Placeholder 18" descr="Lorem ipsum&#10;euismod sagittis&#10;orci elit nulla"/>
          <p:cNvSpPr>
            <a:spLocks noGrp="1"/>
          </p:cNvSpPr>
          <p:nvPr>
            <p:ph type="body" sz="quarter" idx="28" hasCustomPrompt="1"/>
          </p:nvPr>
        </p:nvSpPr>
        <p:spPr>
          <a:xfrm>
            <a:off x="4699000" y="2863712"/>
            <a:ext cx="2819499" cy="67323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7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7372643" y="6488668"/>
            <a:ext cx="165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579D6-1B81-8C44-B175-D5D28E8E49C5}" type="slidenum">
              <a:rPr lang="fr-FR" sz="12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fr-FR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Text Placeholder 18" descr="Lorem ipsum&#10;euismod sagittis&#10;orci elit nulla"/>
          <p:cNvSpPr>
            <a:spLocks noGrp="1"/>
          </p:cNvSpPr>
          <p:nvPr>
            <p:ph type="body" sz="quarter" idx="29" hasCustomPrompt="1"/>
          </p:nvPr>
        </p:nvSpPr>
        <p:spPr>
          <a:xfrm>
            <a:off x="4495800" y="192389"/>
            <a:ext cx="4267199" cy="7110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title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_Txt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rubrique_2.jpg"/>
          <p:cNvPicPr>
            <a:picLocks noChangeAspect="1"/>
          </p:cNvPicPr>
          <p:nvPr userDrawn="1"/>
        </p:nvPicPr>
        <p:blipFill>
          <a:blip r:embed="rId2"/>
          <a:srcRect t="25502"/>
          <a:stretch>
            <a:fillRect/>
          </a:stretch>
        </p:blipFill>
        <p:spPr>
          <a:xfrm>
            <a:off x="0" y="1772794"/>
            <a:ext cx="9144000" cy="5096780"/>
          </a:xfrm>
          <a:prstGeom prst="rect">
            <a:avLst/>
          </a:prstGeom>
        </p:spPr>
      </p:pic>
      <p:sp>
        <p:nvSpPr>
          <p:cNvPr id="28" name="Text Placeholder 18" descr="Lorem ipsum&#10;euismod sagittis&#10;orci elit nulla"/>
          <p:cNvSpPr>
            <a:spLocks noGrp="1"/>
          </p:cNvSpPr>
          <p:nvPr>
            <p:ph type="body" sz="quarter" idx="10" hasCustomPrompt="1"/>
          </p:nvPr>
        </p:nvSpPr>
        <p:spPr>
          <a:xfrm>
            <a:off x="335532" y="1851460"/>
            <a:ext cx="7982712" cy="594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None/>
              <a:defRPr lang="en-US" sz="2000" b="0" u="none" dirty="0" smtClean="0">
                <a:solidFill>
                  <a:srgbClr val="CC0033"/>
                </a:solidFill>
                <a:effectLst/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subtitle</a:t>
            </a:r>
            <a:endParaRPr lang="en-US" dirty="0"/>
          </a:p>
        </p:txBody>
      </p:sp>
      <p:sp>
        <p:nvSpPr>
          <p:cNvPr id="34" name="Rogner et arrondir un rectangle à un seul coin 33"/>
          <p:cNvSpPr/>
          <p:nvPr userDrawn="1"/>
        </p:nvSpPr>
        <p:spPr>
          <a:xfrm>
            <a:off x="618064" y="2445747"/>
            <a:ext cx="2234862" cy="4412253"/>
          </a:xfrm>
          <a:prstGeom prst="snipRound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Text Placeholder 18" descr="Lorem ipsum&#10;euismod sagittis&#10;orci elit nulla"/>
          <p:cNvSpPr>
            <a:spLocks noGrp="1"/>
          </p:cNvSpPr>
          <p:nvPr>
            <p:ph type="body" sz="quarter" idx="24" hasCustomPrompt="1"/>
          </p:nvPr>
        </p:nvSpPr>
        <p:spPr>
          <a:xfrm>
            <a:off x="785927" y="3536944"/>
            <a:ext cx="1851383" cy="298574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36" name="Text Placeholder 18" descr="Lorem ipsum&#10;euismod sagittis&#10;orci elit nulla"/>
          <p:cNvSpPr>
            <a:spLocks noGrp="1"/>
          </p:cNvSpPr>
          <p:nvPr>
            <p:ph type="body" sz="quarter" idx="23" hasCustomPrompt="1"/>
          </p:nvPr>
        </p:nvSpPr>
        <p:spPr>
          <a:xfrm>
            <a:off x="785927" y="2863712"/>
            <a:ext cx="1851383" cy="67323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700" b="1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37" name="Rogner et arrondir un rectangle à un seul coin 36"/>
          <p:cNvSpPr/>
          <p:nvPr userDrawn="1"/>
        </p:nvSpPr>
        <p:spPr>
          <a:xfrm>
            <a:off x="3077803" y="2445747"/>
            <a:ext cx="2234862" cy="4412253"/>
          </a:xfrm>
          <a:prstGeom prst="snipRoundRect">
            <a:avLst/>
          </a:prstGeom>
          <a:solidFill>
            <a:srgbClr val="F2F2F2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Text Placeholder 18" descr="Lorem ipsum&#10;euismod sagittis&#10;orci elit nulla"/>
          <p:cNvSpPr>
            <a:spLocks noGrp="1"/>
          </p:cNvSpPr>
          <p:nvPr>
            <p:ph type="body" sz="quarter" idx="25" hasCustomPrompt="1"/>
          </p:nvPr>
        </p:nvSpPr>
        <p:spPr>
          <a:xfrm>
            <a:off x="3245666" y="3536945"/>
            <a:ext cx="1851383" cy="298574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39" name="Text Placeholder 18" descr="Lorem ipsum&#10;euismod sagittis&#10;orci elit nulla"/>
          <p:cNvSpPr>
            <a:spLocks noGrp="1"/>
          </p:cNvSpPr>
          <p:nvPr>
            <p:ph type="body" sz="quarter" idx="26" hasCustomPrompt="1"/>
          </p:nvPr>
        </p:nvSpPr>
        <p:spPr>
          <a:xfrm>
            <a:off x="3245666" y="2863712"/>
            <a:ext cx="1851383" cy="67323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7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25" name="Rogner et arrondir un rectangle à un seul coin 24"/>
          <p:cNvSpPr/>
          <p:nvPr userDrawn="1"/>
        </p:nvSpPr>
        <p:spPr>
          <a:xfrm>
            <a:off x="5499253" y="2445747"/>
            <a:ext cx="2234862" cy="4412253"/>
          </a:xfrm>
          <a:prstGeom prst="snipRoundRect">
            <a:avLst/>
          </a:prstGeom>
          <a:solidFill>
            <a:srgbClr val="F2F2F2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Text Placeholder 18" descr="Lorem ipsum&#10;euismod sagittis&#10;orci elit nulla"/>
          <p:cNvSpPr>
            <a:spLocks noGrp="1"/>
          </p:cNvSpPr>
          <p:nvPr>
            <p:ph type="body" sz="quarter" idx="27" hasCustomPrompt="1"/>
          </p:nvPr>
        </p:nvSpPr>
        <p:spPr>
          <a:xfrm>
            <a:off x="5667116" y="3536945"/>
            <a:ext cx="1851383" cy="298574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29" name="Text Placeholder 18" descr="Lorem ipsum&#10;euismod sagittis&#10;orci elit nulla"/>
          <p:cNvSpPr>
            <a:spLocks noGrp="1"/>
          </p:cNvSpPr>
          <p:nvPr>
            <p:ph type="body" sz="quarter" idx="28" hasCustomPrompt="1"/>
          </p:nvPr>
        </p:nvSpPr>
        <p:spPr>
          <a:xfrm>
            <a:off x="5667116" y="2863712"/>
            <a:ext cx="1851383" cy="67323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7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17" name="ZoneTexte 16"/>
          <p:cNvSpPr txBox="1"/>
          <p:nvPr userDrawn="1"/>
        </p:nvSpPr>
        <p:spPr>
          <a:xfrm>
            <a:off x="7372643" y="6488668"/>
            <a:ext cx="165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579D6-1B81-8C44-B175-D5D28E8E49C5}" type="slidenum">
              <a:rPr lang="fr-FR" sz="12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fr-FR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Text Placeholder 18" descr="Lorem ipsum&#10;euismod sagittis&#10;orci elit nulla"/>
          <p:cNvSpPr>
            <a:spLocks noGrp="1"/>
          </p:cNvSpPr>
          <p:nvPr>
            <p:ph type="body" sz="quarter" idx="29" hasCustomPrompt="1"/>
          </p:nvPr>
        </p:nvSpPr>
        <p:spPr>
          <a:xfrm>
            <a:off x="4495800" y="192389"/>
            <a:ext cx="4267199" cy="7110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title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_Txt_4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rubrique_5.jpg"/>
          <p:cNvPicPr>
            <a:picLocks noChangeAspect="1"/>
          </p:cNvPicPr>
          <p:nvPr userDrawn="1"/>
        </p:nvPicPr>
        <p:blipFill>
          <a:blip r:embed="rId2"/>
          <a:srcRect t="21019"/>
          <a:stretch>
            <a:fillRect/>
          </a:stretch>
        </p:blipFill>
        <p:spPr>
          <a:xfrm>
            <a:off x="0" y="1441450"/>
            <a:ext cx="9144000" cy="5416550"/>
          </a:xfrm>
          <a:prstGeom prst="rect">
            <a:avLst/>
          </a:prstGeom>
        </p:spPr>
      </p:pic>
      <p:sp>
        <p:nvSpPr>
          <p:cNvPr id="28" name="Text Placeholder 18" descr="Lorem ipsum&#10;euismod sagittis&#10;orci elit nulla"/>
          <p:cNvSpPr>
            <a:spLocks noGrp="1"/>
          </p:cNvSpPr>
          <p:nvPr>
            <p:ph type="body" sz="quarter" idx="10" hasCustomPrompt="1"/>
          </p:nvPr>
        </p:nvSpPr>
        <p:spPr>
          <a:xfrm>
            <a:off x="335532" y="1851459"/>
            <a:ext cx="7982712" cy="477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None/>
              <a:defRPr lang="en-US" sz="2000" b="0" u="none" dirty="0" smtClean="0">
                <a:solidFill>
                  <a:srgbClr val="CC0033"/>
                </a:solidFill>
                <a:effectLst/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subtitle</a:t>
            </a:r>
            <a:endParaRPr lang="en-US" dirty="0"/>
          </a:p>
        </p:txBody>
      </p:sp>
      <p:sp>
        <p:nvSpPr>
          <p:cNvPr id="34" name="Rogner et arrondir un rectangle à un seul coin 33"/>
          <p:cNvSpPr/>
          <p:nvPr userDrawn="1"/>
        </p:nvSpPr>
        <p:spPr>
          <a:xfrm>
            <a:off x="335532" y="2445747"/>
            <a:ext cx="2019246" cy="4412253"/>
          </a:xfrm>
          <a:prstGeom prst="snipRound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Text Placeholder 18" descr="Lorem ipsum&#10;euismod sagittis&#10;orci elit nulla"/>
          <p:cNvSpPr>
            <a:spLocks noGrp="1"/>
          </p:cNvSpPr>
          <p:nvPr>
            <p:ph type="body" sz="quarter" idx="24" hasCustomPrompt="1"/>
          </p:nvPr>
        </p:nvSpPr>
        <p:spPr>
          <a:xfrm>
            <a:off x="503395" y="3536944"/>
            <a:ext cx="1746197" cy="298574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36" name="Text Placeholder 18" descr="Lorem ipsum&#10;euismod sagittis&#10;orci elit nulla"/>
          <p:cNvSpPr>
            <a:spLocks noGrp="1"/>
          </p:cNvSpPr>
          <p:nvPr>
            <p:ph type="body" sz="quarter" idx="23" hasCustomPrompt="1"/>
          </p:nvPr>
        </p:nvSpPr>
        <p:spPr>
          <a:xfrm>
            <a:off x="503395" y="2863712"/>
            <a:ext cx="1746197" cy="67323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7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30" name="Rogner et arrondir un rectangle à un seul coin 29"/>
          <p:cNvSpPr/>
          <p:nvPr userDrawn="1"/>
        </p:nvSpPr>
        <p:spPr>
          <a:xfrm>
            <a:off x="2528398" y="2445747"/>
            <a:ext cx="2019246" cy="4412253"/>
          </a:xfrm>
          <a:prstGeom prst="snipRound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Text Placeholder 18" descr="Lorem ipsum&#10;euismod sagittis&#10;orci elit nulla"/>
          <p:cNvSpPr>
            <a:spLocks noGrp="1"/>
          </p:cNvSpPr>
          <p:nvPr>
            <p:ph type="body" sz="quarter" idx="30" hasCustomPrompt="1"/>
          </p:nvPr>
        </p:nvSpPr>
        <p:spPr>
          <a:xfrm>
            <a:off x="2696261" y="3536944"/>
            <a:ext cx="1746197" cy="298574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40" name="Text Placeholder 18" descr="Lorem ipsum&#10;euismod sagittis&#10;orci elit nulla"/>
          <p:cNvSpPr>
            <a:spLocks noGrp="1"/>
          </p:cNvSpPr>
          <p:nvPr>
            <p:ph type="body" sz="quarter" idx="31" hasCustomPrompt="1"/>
          </p:nvPr>
        </p:nvSpPr>
        <p:spPr>
          <a:xfrm>
            <a:off x="2696261" y="2863712"/>
            <a:ext cx="1746197" cy="67323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7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41" name="Rogner et arrondir un rectangle à un seul coin 40"/>
          <p:cNvSpPr/>
          <p:nvPr userDrawn="1"/>
        </p:nvSpPr>
        <p:spPr>
          <a:xfrm>
            <a:off x="4729731" y="2445747"/>
            <a:ext cx="2019246" cy="4412253"/>
          </a:xfrm>
          <a:prstGeom prst="snipRound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Text Placeholder 18" descr="Lorem ipsum&#10;euismod sagittis&#10;orci elit nulla"/>
          <p:cNvSpPr>
            <a:spLocks noGrp="1"/>
          </p:cNvSpPr>
          <p:nvPr>
            <p:ph type="body" sz="quarter" idx="32" hasCustomPrompt="1"/>
          </p:nvPr>
        </p:nvSpPr>
        <p:spPr>
          <a:xfrm>
            <a:off x="4897594" y="3536944"/>
            <a:ext cx="1746197" cy="298574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43" name="Text Placeholder 18" descr="Lorem ipsum&#10;euismod sagittis&#10;orci elit nulla"/>
          <p:cNvSpPr>
            <a:spLocks noGrp="1"/>
          </p:cNvSpPr>
          <p:nvPr>
            <p:ph type="body" sz="quarter" idx="33" hasCustomPrompt="1"/>
          </p:nvPr>
        </p:nvSpPr>
        <p:spPr>
          <a:xfrm>
            <a:off x="4897594" y="2863712"/>
            <a:ext cx="1746197" cy="67323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7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44" name="Rogner et arrondir un rectangle à un seul coin 43"/>
          <p:cNvSpPr/>
          <p:nvPr userDrawn="1"/>
        </p:nvSpPr>
        <p:spPr>
          <a:xfrm>
            <a:off x="6879713" y="2445747"/>
            <a:ext cx="2019246" cy="4412253"/>
          </a:xfrm>
          <a:prstGeom prst="snipRound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Text Placeholder 18" descr="Lorem ipsum&#10;euismod sagittis&#10;orci elit nulla"/>
          <p:cNvSpPr>
            <a:spLocks noGrp="1"/>
          </p:cNvSpPr>
          <p:nvPr>
            <p:ph type="body" sz="quarter" idx="34" hasCustomPrompt="1"/>
          </p:nvPr>
        </p:nvSpPr>
        <p:spPr>
          <a:xfrm>
            <a:off x="7047576" y="3536944"/>
            <a:ext cx="1746197" cy="298574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46" name="Text Placeholder 18" descr="Lorem ipsum&#10;euismod sagittis&#10;orci elit nulla"/>
          <p:cNvSpPr>
            <a:spLocks noGrp="1"/>
          </p:cNvSpPr>
          <p:nvPr>
            <p:ph type="body" sz="quarter" idx="35" hasCustomPrompt="1"/>
          </p:nvPr>
        </p:nvSpPr>
        <p:spPr>
          <a:xfrm>
            <a:off x="7053579" y="2863712"/>
            <a:ext cx="1746197" cy="67323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20" name="ZoneTexte 19"/>
          <p:cNvSpPr txBox="1"/>
          <p:nvPr userDrawn="1"/>
        </p:nvSpPr>
        <p:spPr>
          <a:xfrm>
            <a:off x="7372643" y="6488668"/>
            <a:ext cx="165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579D6-1B81-8C44-B175-D5D28E8E49C5}" type="slidenum">
              <a:rPr lang="fr-FR" sz="1200" smtClean="0">
                <a:latin typeface="Arial"/>
                <a:cs typeface="Arial"/>
              </a:rPr>
              <a:pPr algn="r"/>
              <a:t>‹#›</a:t>
            </a:fld>
            <a:endParaRPr lang="fr-FR" sz="1200" dirty="0">
              <a:latin typeface="Arial"/>
              <a:cs typeface="Arial"/>
            </a:endParaRPr>
          </a:p>
        </p:txBody>
      </p:sp>
      <p:sp>
        <p:nvSpPr>
          <p:cNvPr id="24" name="Text Placeholder 18" descr="Lorem ipsum&#10;euismod sagittis&#10;orci elit nulla"/>
          <p:cNvSpPr>
            <a:spLocks noGrp="1"/>
          </p:cNvSpPr>
          <p:nvPr>
            <p:ph type="body" sz="quarter" idx="29" hasCustomPrompt="1"/>
          </p:nvPr>
        </p:nvSpPr>
        <p:spPr>
          <a:xfrm>
            <a:off x="4495800" y="192389"/>
            <a:ext cx="4267199" cy="7110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title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_Txt_5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 descr="rubrique_6.jpg"/>
          <p:cNvPicPr>
            <a:picLocks noChangeAspect="1"/>
          </p:cNvPicPr>
          <p:nvPr userDrawn="1"/>
        </p:nvPicPr>
        <p:blipFill>
          <a:blip r:embed="rId2"/>
          <a:srcRect t="24144"/>
          <a:stretch>
            <a:fillRect/>
          </a:stretch>
        </p:blipFill>
        <p:spPr>
          <a:xfrm>
            <a:off x="0" y="1657350"/>
            <a:ext cx="9144000" cy="5197610"/>
          </a:xfrm>
          <a:prstGeom prst="rect">
            <a:avLst/>
          </a:prstGeom>
        </p:spPr>
      </p:pic>
      <p:sp>
        <p:nvSpPr>
          <p:cNvPr id="28" name="Text Placeholder 18" descr="Lorem ipsum&#10;euismod sagittis&#10;orci elit nulla"/>
          <p:cNvSpPr>
            <a:spLocks noGrp="1"/>
          </p:cNvSpPr>
          <p:nvPr>
            <p:ph type="body" sz="quarter" idx="10" hasCustomPrompt="1"/>
          </p:nvPr>
        </p:nvSpPr>
        <p:spPr>
          <a:xfrm>
            <a:off x="335532" y="1851459"/>
            <a:ext cx="7982712" cy="594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None/>
              <a:defRPr lang="en-US" sz="2000" b="0" u="none" dirty="0" smtClean="0">
                <a:solidFill>
                  <a:srgbClr val="CC0033"/>
                </a:solidFill>
                <a:effectLst/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subtitle</a:t>
            </a:r>
            <a:endParaRPr lang="en-US" dirty="0"/>
          </a:p>
        </p:txBody>
      </p:sp>
      <p:sp>
        <p:nvSpPr>
          <p:cNvPr id="34" name="Rogner et arrondir un rectangle à un seul coin 33"/>
          <p:cNvSpPr/>
          <p:nvPr userDrawn="1"/>
        </p:nvSpPr>
        <p:spPr>
          <a:xfrm>
            <a:off x="335532" y="2445747"/>
            <a:ext cx="1620000" cy="4412253"/>
          </a:xfrm>
          <a:prstGeom prst="snipRound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Text Placeholder 18" descr="Lorem ipsum&#10;euismod sagittis&#10;orci elit nulla"/>
          <p:cNvSpPr>
            <a:spLocks noGrp="1"/>
          </p:cNvSpPr>
          <p:nvPr>
            <p:ph type="body" sz="quarter" idx="24" hasCustomPrompt="1"/>
          </p:nvPr>
        </p:nvSpPr>
        <p:spPr>
          <a:xfrm>
            <a:off x="503395" y="3536944"/>
            <a:ext cx="1333873" cy="298574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36" name="Text Placeholder 18" descr="Lorem ipsum&#10;euismod sagittis&#10;orci elit nulla"/>
          <p:cNvSpPr>
            <a:spLocks noGrp="1"/>
          </p:cNvSpPr>
          <p:nvPr>
            <p:ph type="body" sz="quarter" idx="23" hasCustomPrompt="1"/>
          </p:nvPr>
        </p:nvSpPr>
        <p:spPr>
          <a:xfrm>
            <a:off x="503396" y="2863712"/>
            <a:ext cx="1333872" cy="67323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29" name="Rogner et arrondir un rectangle à un seul coin 28"/>
          <p:cNvSpPr/>
          <p:nvPr userDrawn="1"/>
        </p:nvSpPr>
        <p:spPr>
          <a:xfrm>
            <a:off x="2096599" y="2445747"/>
            <a:ext cx="1620000" cy="4412253"/>
          </a:xfrm>
          <a:prstGeom prst="snipRound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Text Placeholder 18" descr="Lorem ipsum&#10;euismod sagittis&#10;orci elit nulla"/>
          <p:cNvSpPr>
            <a:spLocks noGrp="1"/>
          </p:cNvSpPr>
          <p:nvPr>
            <p:ph type="body" sz="quarter" idx="30" hasCustomPrompt="1"/>
          </p:nvPr>
        </p:nvSpPr>
        <p:spPr>
          <a:xfrm>
            <a:off x="2264462" y="3536944"/>
            <a:ext cx="1333873" cy="298574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38" name="Text Placeholder 18" descr="Lorem ipsum&#10;euismod sagittis&#10;orci elit nulla"/>
          <p:cNvSpPr>
            <a:spLocks noGrp="1"/>
          </p:cNvSpPr>
          <p:nvPr>
            <p:ph type="body" sz="quarter" idx="31" hasCustomPrompt="1"/>
          </p:nvPr>
        </p:nvSpPr>
        <p:spPr>
          <a:xfrm>
            <a:off x="2264463" y="2863712"/>
            <a:ext cx="1333872" cy="67323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39" name="Rogner et arrondir un rectangle à un seul coin 38"/>
          <p:cNvSpPr/>
          <p:nvPr userDrawn="1"/>
        </p:nvSpPr>
        <p:spPr>
          <a:xfrm>
            <a:off x="3866132" y="2445747"/>
            <a:ext cx="1620000" cy="4412253"/>
          </a:xfrm>
          <a:prstGeom prst="snipRound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Text Placeholder 18" descr="Lorem ipsum&#10;euismod sagittis&#10;orci elit nulla"/>
          <p:cNvSpPr>
            <a:spLocks noGrp="1"/>
          </p:cNvSpPr>
          <p:nvPr>
            <p:ph type="body" sz="quarter" idx="32" hasCustomPrompt="1"/>
          </p:nvPr>
        </p:nvSpPr>
        <p:spPr>
          <a:xfrm>
            <a:off x="4033995" y="3536944"/>
            <a:ext cx="1333873" cy="298574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48" name="Text Placeholder 18" descr="Lorem ipsum&#10;euismod sagittis&#10;orci elit nulla"/>
          <p:cNvSpPr>
            <a:spLocks noGrp="1"/>
          </p:cNvSpPr>
          <p:nvPr>
            <p:ph type="body" sz="quarter" idx="33" hasCustomPrompt="1"/>
          </p:nvPr>
        </p:nvSpPr>
        <p:spPr>
          <a:xfrm>
            <a:off x="4033996" y="2863712"/>
            <a:ext cx="1333872" cy="67323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49" name="Rogner et arrondir un rectangle à un seul coin 48"/>
          <p:cNvSpPr/>
          <p:nvPr userDrawn="1"/>
        </p:nvSpPr>
        <p:spPr>
          <a:xfrm>
            <a:off x="5652598" y="2445747"/>
            <a:ext cx="1620000" cy="4412253"/>
          </a:xfrm>
          <a:prstGeom prst="snipRound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Text Placeholder 18" descr="Lorem ipsum&#10;euismod sagittis&#10;orci elit nulla"/>
          <p:cNvSpPr>
            <a:spLocks noGrp="1"/>
          </p:cNvSpPr>
          <p:nvPr>
            <p:ph type="body" sz="quarter" idx="34" hasCustomPrompt="1"/>
          </p:nvPr>
        </p:nvSpPr>
        <p:spPr>
          <a:xfrm>
            <a:off x="5820461" y="3536944"/>
            <a:ext cx="1333873" cy="298574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51" name="Text Placeholder 18" descr="Lorem ipsum&#10;euismod sagittis&#10;orci elit nulla"/>
          <p:cNvSpPr>
            <a:spLocks noGrp="1"/>
          </p:cNvSpPr>
          <p:nvPr>
            <p:ph type="body" sz="quarter" idx="35" hasCustomPrompt="1"/>
          </p:nvPr>
        </p:nvSpPr>
        <p:spPr>
          <a:xfrm>
            <a:off x="5820462" y="2863712"/>
            <a:ext cx="1333872" cy="67323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52" name="Rogner et arrondir un rectangle à un seul coin 51"/>
          <p:cNvSpPr/>
          <p:nvPr userDrawn="1"/>
        </p:nvSpPr>
        <p:spPr>
          <a:xfrm>
            <a:off x="7393313" y="2445747"/>
            <a:ext cx="1620000" cy="4412253"/>
          </a:xfrm>
          <a:prstGeom prst="snipRound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Text Placeholder 18" descr="Lorem ipsum&#10;euismod sagittis&#10;orci elit nulla"/>
          <p:cNvSpPr>
            <a:spLocks noGrp="1"/>
          </p:cNvSpPr>
          <p:nvPr>
            <p:ph type="body" sz="quarter" idx="36" hasCustomPrompt="1"/>
          </p:nvPr>
        </p:nvSpPr>
        <p:spPr>
          <a:xfrm>
            <a:off x="7561176" y="3536944"/>
            <a:ext cx="1333873" cy="298574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54" name="Text Placeholder 18" descr="Lorem ipsum&#10;euismod sagittis&#10;orci elit nulla"/>
          <p:cNvSpPr>
            <a:spLocks noGrp="1"/>
          </p:cNvSpPr>
          <p:nvPr>
            <p:ph type="body" sz="quarter" idx="37" hasCustomPrompt="1"/>
          </p:nvPr>
        </p:nvSpPr>
        <p:spPr>
          <a:xfrm>
            <a:off x="7561177" y="2863712"/>
            <a:ext cx="1333872" cy="67323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23" name="ZoneTexte 22"/>
          <p:cNvSpPr txBox="1"/>
          <p:nvPr userDrawn="1"/>
        </p:nvSpPr>
        <p:spPr>
          <a:xfrm>
            <a:off x="7372643" y="6488668"/>
            <a:ext cx="165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579D6-1B81-8C44-B175-D5D28E8E49C5}" type="slidenum">
              <a:rPr lang="fr-FR" sz="1200" smtClean="0">
                <a:latin typeface="Arial"/>
                <a:cs typeface="Arial"/>
              </a:rPr>
              <a:pPr algn="r"/>
              <a:t>‹#›</a:t>
            </a:fld>
            <a:endParaRPr lang="fr-FR" sz="1200" dirty="0">
              <a:latin typeface="Arial"/>
              <a:cs typeface="Arial"/>
            </a:endParaRPr>
          </a:p>
        </p:txBody>
      </p:sp>
      <p:sp>
        <p:nvSpPr>
          <p:cNvPr id="27" name="Text Placeholder 18" descr="Lorem ipsum&#10;euismod sagittis&#10;orci elit nulla"/>
          <p:cNvSpPr>
            <a:spLocks noGrp="1"/>
          </p:cNvSpPr>
          <p:nvPr>
            <p:ph type="body" sz="quarter" idx="29" hasCustomPrompt="1"/>
          </p:nvPr>
        </p:nvSpPr>
        <p:spPr>
          <a:xfrm>
            <a:off x="4495800" y="192389"/>
            <a:ext cx="4267199" cy="7110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title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562941"/>
            <a:ext cx="9144000" cy="3295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7372643" y="6488668"/>
            <a:ext cx="165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579D6-1B81-8C44-B175-D5D28E8E49C5}" type="slidenum">
              <a:rPr lang="fr-FR" sz="1200" smtClean="0">
                <a:latin typeface="Arial"/>
                <a:cs typeface="Arial"/>
              </a:rPr>
              <a:pPr algn="r"/>
              <a:t>‹#›</a:t>
            </a:fld>
            <a:endParaRPr lang="fr-FR" sz="1200" dirty="0">
              <a:latin typeface="Arial"/>
              <a:cs typeface="Arial"/>
            </a:endParaRPr>
          </a:p>
        </p:txBody>
      </p:sp>
      <p:sp>
        <p:nvSpPr>
          <p:cNvPr id="13" name="Text Placeholder 18" descr="Lorem ipsum&#10;euismod sagittis&#10;orci elit nulla"/>
          <p:cNvSpPr>
            <a:spLocks noGrp="1"/>
          </p:cNvSpPr>
          <p:nvPr>
            <p:ph type="body" sz="quarter" idx="29" hasCustomPrompt="1"/>
          </p:nvPr>
        </p:nvSpPr>
        <p:spPr>
          <a:xfrm>
            <a:off x="4495800" y="192389"/>
            <a:ext cx="4267199" cy="7110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title</a:t>
            </a:r>
          </a:p>
        </p:txBody>
      </p:sp>
      <p:sp>
        <p:nvSpPr>
          <p:cNvPr id="15" name="Espace réservé du tableau 14"/>
          <p:cNvSpPr>
            <a:spLocks noGrp="1"/>
          </p:cNvSpPr>
          <p:nvPr>
            <p:ph type="tbl" sz="quarter" idx="30"/>
          </p:nvPr>
        </p:nvSpPr>
        <p:spPr>
          <a:xfrm>
            <a:off x="622300" y="1695450"/>
            <a:ext cx="8140700" cy="4451350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562941"/>
            <a:ext cx="9144000" cy="3295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7372643" y="6488668"/>
            <a:ext cx="165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579D6-1B81-8C44-B175-D5D28E8E49C5}" type="slidenum">
              <a:rPr lang="fr-FR" sz="1200" smtClean="0">
                <a:latin typeface="Arial"/>
                <a:cs typeface="Arial"/>
              </a:rPr>
              <a:pPr algn="r"/>
              <a:t>‹#›</a:t>
            </a:fld>
            <a:endParaRPr lang="fr-FR" sz="1200" dirty="0">
              <a:latin typeface="Arial"/>
              <a:cs typeface="Arial"/>
            </a:endParaRPr>
          </a:p>
        </p:txBody>
      </p:sp>
      <p:sp>
        <p:nvSpPr>
          <p:cNvPr id="13" name="Text Placeholder 18" descr="Lorem ipsum&#10;euismod sagittis&#10;orci elit nulla"/>
          <p:cNvSpPr>
            <a:spLocks noGrp="1"/>
          </p:cNvSpPr>
          <p:nvPr>
            <p:ph type="body" sz="quarter" idx="29" hasCustomPrompt="1"/>
          </p:nvPr>
        </p:nvSpPr>
        <p:spPr>
          <a:xfrm>
            <a:off x="4495800" y="192389"/>
            <a:ext cx="4267199" cy="7110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title</a:t>
            </a:r>
          </a:p>
        </p:txBody>
      </p:sp>
      <p:sp>
        <p:nvSpPr>
          <p:cNvPr id="12" name="Espace réservé du graphique 11"/>
          <p:cNvSpPr>
            <a:spLocks noGrp="1"/>
          </p:cNvSpPr>
          <p:nvPr>
            <p:ph type="chart" sz="quarter" idx="30"/>
          </p:nvPr>
        </p:nvSpPr>
        <p:spPr>
          <a:xfrm>
            <a:off x="660400" y="1676400"/>
            <a:ext cx="8102600" cy="459105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fr-FR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en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4" y="0"/>
            <a:ext cx="9139591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364216" y="2130425"/>
            <a:ext cx="4180525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title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398084" y="3886200"/>
            <a:ext cx="4070459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err="1"/>
              <a:t>www.cargolux.lu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7372643" y="6488668"/>
            <a:ext cx="165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579D6-1B81-8C44-B175-D5D28E8E49C5}" type="slidenum">
              <a:rPr lang="fr-FR" sz="1200" smtClean="0">
                <a:latin typeface="Arial"/>
                <a:cs typeface="Arial"/>
              </a:rPr>
              <a:pPr algn="r"/>
              <a:t>‹#›</a:t>
            </a:fld>
            <a:endParaRPr lang="fr-FR" sz="1200" dirty="0">
              <a:latin typeface="Arial"/>
              <a:cs typeface="Arial"/>
            </a:endParaRPr>
          </a:p>
        </p:txBody>
      </p:sp>
      <p:pic>
        <p:nvPicPr>
          <p:cNvPr id="8" name="Image 7" descr="CARGOLUX_header_sans_logo.png"/>
          <p:cNvPicPr>
            <a:picLocks noChangeAspect="1"/>
          </p:cNvPicPr>
          <p:nvPr userDrawn="1"/>
        </p:nvPicPr>
        <p:blipFill>
          <a:blip r:embed="rId3"/>
          <a:srcRect t="6938"/>
          <a:stretch>
            <a:fillRect/>
          </a:stretch>
        </p:blipFill>
        <p:spPr>
          <a:xfrm>
            <a:off x="0" y="0"/>
            <a:ext cx="3312389" cy="1207451"/>
          </a:xfrm>
          <a:prstGeom prst="rect">
            <a:avLst/>
          </a:prstGeom>
        </p:spPr>
      </p:pic>
      <p:pic>
        <p:nvPicPr>
          <p:cNvPr id="10" name="Image 9" descr="logo_2014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3300" y="227223"/>
            <a:ext cx="1428749" cy="451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562941"/>
            <a:ext cx="9144000" cy="3295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7372643" y="6488668"/>
            <a:ext cx="165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579D6-1B81-8C44-B175-D5D28E8E49C5}" type="slidenum">
              <a:rPr lang="fr-FR" sz="1200" smtClean="0">
                <a:latin typeface="Arial"/>
                <a:cs typeface="Arial"/>
              </a:rPr>
              <a:pPr algn="r"/>
              <a:t>‹#›</a:t>
            </a:fld>
            <a:endParaRPr lang="fr-FR" sz="120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4912" y="-18142"/>
            <a:ext cx="4644571" cy="21499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HOME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1" y="0"/>
            <a:ext cx="9139578" cy="6858000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2161008" y="4224867"/>
            <a:ext cx="4671592" cy="381000"/>
          </a:xfrm>
          <a:custGeom>
            <a:avLst/>
            <a:gdLst>
              <a:gd name="connsiteX0" fmla="*/ 0 w 4671592"/>
              <a:gd name="connsiteY0" fmla="*/ 0 h 381000"/>
              <a:gd name="connsiteX1" fmla="*/ 4671592 w 4671592"/>
              <a:gd name="connsiteY1" fmla="*/ 0 h 381000"/>
              <a:gd name="connsiteX2" fmla="*/ 4671592 w 4671592"/>
              <a:gd name="connsiteY2" fmla="*/ 381000 h 381000"/>
              <a:gd name="connsiteX3" fmla="*/ 0 w 4671592"/>
              <a:gd name="connsiteY3" fmla="*/ 381000 h 381000"/>
              <a:gd name="connsiteX4" fmla="*/ 0 w 4671592"/>
              <a:gd name="connsiteY4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1592" h="381000">
                <a:moveTo>
                  <a:pt x="0" y="0"/>
                </a:moveTo>
                <a:lnTo>
                  <a:pt x="4671592" y="0"/>
                </a:lnTo>
                <a:lnTo>
                  <a:pt x="4671592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800" b="1">
                <a:latin typeface="Arial"/>
                <a:cs typeface="Arial"/>
              </a:defRPr>
            </a:lvl1pPr>
          </a:lstStyle>
          <a:p>
            <a:r>
              <a:rPr lang="en-US" sz="1800"/>
              <a:t>Click to edit Master title style</a:t>
            </a:r>
            <a:endParaRPr lang="fr-FR" sz="180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2150268"/>
            <a:ext cx="4672012" cy="2066132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600" b="1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title</a:t>
            </a:r>
          </a:p>
        </p:txBody>
      </p:sp>
      <p:sp>
        <p:nvSpPr>
          <p:cNvPr id="2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61008" y="4766733"/>
            <a:ext cx="4671592" cy="338667"/>
          </a:xfrm>
          <a:prstGeom prst="rect">
            <a:avLst/>
          </a:prstGeom>
        </p:spPr>
        <p:txBody>
          <a:bodyPr/>
          <a:lstStyle>
            <a:lvl1pPr algn="ctr">
              <a:buNone/>
              <a:defRPr sz="1400">
                <a:latin typeface="Arial"/>
                <a:cs typeface="Arial"/>
              </a:defRPr>
            </a:lvl1pPr>
          </a:lstStyle>
          <a:p>
            <a:fld id="{1E020AD6-4C13-E847-92B1-FBE351FAB375}" type="datetime1">
              <a:rPr lang="en-US"/>
              <a:pPr/>
              <a:t>6/7/2017</a:t>
            </a:fld>
            <a:endParaRPr lang="fr-FR"/>
          </a:p>
        </p:txBody>
      </p:sp>
      <p:sp>
        <p:nvSpPr>
          <p:cNvPr id="18" name="Sous-titre 2"/>
          <p:cNvSpPr txBox="1">
            <a:spLocks/>
          </p:cNvSpPr>
          <p:nvPr userDrawn="1"/>
        </p:nvSpPr>
        <p:spPr>
          <a:xfrm>
            <a:off x="0" y="6519333"/>
            <a:ext cx="4671592" cy="338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buNone/>
              <a:defRPr sz="1400">
                <a:latin typeface="Arial"/>
                <a:cs typeface="Arial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000" kern="12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©Victor Laszlo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ZoneTexte 18"/>
          <p:cNvSpPr txBox="1"/>
          <p:nvPr userDrawn="1"/>
        </p:nvSpPr>
        <p:spPr>
          <a:xfrm>
            <a:off x="7372643" y="6488668"/>
            <a:ext cx="165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579D6-1B81-8C44-B175-D5D28E8E49C5}" type="slidenum">
              <a:rPr lang="fr-FR" sz="1200" smtClean="0">
                <a:solidFill>
                  <a:schemeClr val="bg1"/>
                </a:solidFill>
                <a:latin typeface="Arial"/>
                <a:cs typeface="Arial"/>
              </a:rPr>
              <a:pPr algn="r"/>
              <a:t>‹#›</a:t>
            </a:fld>
            <a:endParaRPr lang="fr-FR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HOME_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2161008" y="4224867"/>
            <a:ext cx="4671592" cy="381000"/>
          </a:xfrm>
          <a:custGeom>
            <a:avLst/>
            <a:gdLst>
              <a:gd name="connsiteX0" fmla="*/ 0 w 4671592"/>
              <a:gd name="connsiteY0" fmla="*/ 0 h 381000"/>
              <a:gd name="connsiteX1" fmla="*/ 4671592 w 4671592"/>
              <a:gd name="connsiteY1" fmla="*/ 0 h 381000"/>
              <a:gd name="connsiteX2" fmla="*/ 4671592 w 4671592"/>
              <a:gd name="connsiteY2" fmla="*/ 381000 h 381000"/>
              <a:gd name="connsiteX3" fmla="*/ 0 w 4671592"/>
              <a:gd name="connsiteY3" fmla="*/ 381000 h 381000"/>
              <a:gd name="connsiteX4" fmla="*/ 0 w 4671592"/>
              <a:gd name="connsiteY4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1592" h="381000">
                <a:moveTo>
                  <a:pt x="0" y="0"/>
                </a:moveTo>
                <a:lnTo>
                  <a:pt x="4671592" y="0"/>
                </a:lnTo>
                <a:lnTo>
                  <a:pt x="4671592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800" b="1">
                <a:latin typeface="Arial"/>
                <a:cs typeface="Arial"/>
              </a:defRPr>
            </a:lvl1pPr>
          </a:lstStyle>
          <a:p>
            <a:r>
              <a:rPr lang="en-US" sz="1800"/>
              <a:t>Click to edit Master title style</a:t>
            </a:r>
            <a:endParaRPr lang="fr-FR" sz="180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2150268"/>
            <a:ext cx="4672012" cy="2066132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600" b="1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title</a:t>
            </a:r>
          </a:p>
        </p:txBody>
      </p:sp>
      <p:sp>
        <p:nvSpPr>
          <p:cNvPr id="2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61008" y="4766733"/>
            <a:ext cx="4671592" cy="338667"/>
          </a:xfrm>
          <a:prstGeom prst="rect">
            <a:avLst/>
          </a:prstGeom>
        </p:spPr>
        <p:txBody>
          <a:bodyPr/>
          <a:lstStyle>
            <a:lvl1pPr algn="ctr">
              <a:buNone/>
              <a:defRPr sz="1400">
                <a:latin typeface="Arial"/>
                <a:cs typeface="Arial"/>
              </a:defRPr>
            </a:lvl1pPr>
          </a:lstStyle>
          <a:p>
            <a:fld id="{1E020AD6-4C13-E847-92B1-FBE351FAB375}" type="datetime1">
              <a:rPr lang="en-US"/>
              <a:pPr/>
              <a:t>6/7/2017</a:t>
            </a:fld>
            <a:endParaRPr lang="fr-FR"/>
          </a:p>
        </p:txBody>
      </p:sp>
      <p:sp>
        <p:nvSpPr>
          <p:cNvPr id="19" name="ZoneTexte 18"/>
          <p:cNvSpPr txBox="1"/>
          <p:nvPr userDrawn="1"/>
        </p:nvSpPr>
        <p:spPr>
          <a:xfrm>
            <a:off x="7372643" y="6488668"/>
            <a:ext cx="165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579D6-1B81-8C44-B175-D5D28E8E49C5}" type="slidenum">
              <a:rPr lang="fr-FR" sz="1200" smtClean="0">
                <a:solidFill>
                  <a:schemeClr val="bg1"/>
                </a:solidFill>
                <a:latin typeface="Arial"/>
                <a:cs typeface="Arial"/>
              </a:rPr>
              <a:pPr algn="r"/>
              <a:t>‹#›</a:t>
            </a:fld>
            <a:endParaRPr lang="fr-FR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HOME_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2161008" y="4224867"/>
            <a:ext cx="4671592" cy="381000"/>
          </a:xfrm>
          <a:custGeom>
            <a:avLst/>
            <a:gdLst>
              <a:gd name="connsiteX0" fmla="*/ 0 w 4671592"/>
              <a:gd name="connsiteY0" fmla="*/ 0 h 381000"/>
              <a:gd name="connsiteX1" fmla="*/ 4671592 w 4671592"/>
              <a:gd name="connsiteY1" fmla="*/ 0 h 381000"/>
              <a:gd name="connsiteX2" fmla="*/ 4671592 w 4671592"/>
              <a:gd name="connsiteY2" fmla="*/ 381000 h 381000"/>
              <a:gd name="connsiteX3" fmla="*/ 0 w 4671592"/>
              <a:gd name="connsiteY3" fmla="*/ 381000 h 381000"/>
              <a:gd name="connsiteX4" fmla="*/ 0 w 4671592"/>
              <a:gd name="connsiteY4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1592" h="381000">
                <a:moveTo>
                  <a:pt x="0" y="0"/>
                </a:moveTo>
                <a:lnTo>
                  <a:pt x="4671592" y="0"/>
                </a:lnTo>
                <a:lnTo>
                  <a:pt x="4671592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800" b="1">
                <a:latin typeface="Arial"/>
                <a:cs typeface="Arial"/>
              </a:defRPr>
            </a:lvl1pPr>
          </a:lstStyle>
          <a:p>
            <a:r>
              <a:rPr lang="en-US" sz="1800"/>
              <a:t>Click to edit Master title style</a:t>
            </a:r>
            <a:endParaRPr lang="fr-FR" sz="180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2150268"/>
            <a:ext cx="4672012" cy="2066132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600" b="1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title</a:t>
            </a:r>
          </a:p>
        </p:txBody>
      </p:sp>
      <p:sp>
        <p:nvSpPr>
          <p:cNvPr id="2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61008" y="4766733"/>
            <a:ext cx="4671592" cy="338667"/>
          </a:xfrm>
          <a:prstGeom prst="rect">
            <a:avLst/>
          </a:prstGeom>
        </p:spPr>
        <p:txBody>
          <a:bodyPr/>
          <a:lstStyle>
            <a:lvl1pPr algn="ctr">
              <a:buNone/>
              <a:defRPr sz="1400">
                <a:latin typeface="Arial"/>
                <a:cs typeface="Arial"/>
              </a:defRPr>
            </a:lvl1pPr>
          </a:lstStyle>
          <a:p>
            <a:fld id="{1E020AD6-4C13-E847-92B1-FBE351FAB375}" type="datetime1">
              <a:rPr lang="en-US"/>
              <a:pPr/>
              <a:t>6/7/2017</a:t>
            </a:fld>
            <a:endParaRPr lang="fr-FR"/>
          </a:p>
        </p:txBody>
      </p:sp>
      <p:sp>
        <p:nvSpPr>
          <p:cNvPr id="19" name="ZoneTexte 18"/>
          <p:cNvSpPr txBox="1"/>
          <p:nvPr userDrawn="1"/>
        </p:nvSpPr>
        <p:spPr>
          <a:xfrm>
            <a:off x="7372643" y="6488668"/>
            <a:ext cx="165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579D6-1B81-8C44-B175-D5D28E8E49C5}" type="slidenum">
              <a:rPr lang="fr-FR" sz="1200" smtClean="0">
                <a:solidFill>
                  <a:schemeClr val="bg1"/>
                </a:solidFill>
                <a:latin typeface="Arial"/>
                <a:cs typeface="Arial"/>
              </a:rPr>
              <a:pPr algn="r"/>
              <a:t>‹#›</a:t>
            </a:fld>
            <a:endParaRPr lang="fr-FR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orme-blanche.png"/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2080808" y="755650"/>
            <a:ext cx="4849707" cy="5689600"/>
          </a:xfrm>
          <a:prstGeom prst="rect">
            <a:avLst/>
          </a:prstGeom>
        </p:spPr>
      </p:pic>
      <p:pic>
        <p:nvPicPr>
          <p:cNvPr id="11" name="Image 10" descr="forme-blanche.png"/>
          <p:cNvPicPr>
            <a:picLocks noChangeAspect="1"/>
          </p:cNvPicPr>
          <p:nvPr userDrawn="1"/>
        </p:nvPicPr>
        <p:blipFill>
          <a:blip r:embed="rId2">
            <a:alphaModFix amt="60000"/>
          </a:blip>
          <a:srcRect t="63598" r="4708"/>
          <a:stretch>
            <a:fillRect/>
          </a:stretch>
        </p:blipFill>
        <p:spPr>
          <a:xfrm>
            <a:off x="4522596" y="0"/>
            <a:ext cx="4621404" cy="2071156"/>
          </a:xfrm>
          <a:prstGeom prst="rect">
            <a:avLst/>
          </a:prstGeom>
        </p:spPr>
      </p:pic>
      <p:pic>
        <p:nvPicPr>
          <p:cNvPr id="12" name="Image 11" descr="forme-blanche.png"/>
          <p:cNvPicPr>
            <a:picLocks noChangeAspect="1"/>
          </p:cNvPicPr>
          <p:nvPr userDrawn="1"/>
        </p:nvPicPr>
        <p:blipFill>
          <a:blip r:embed="rId2">
            <a:alphaModFix amt="60000"/>
          </a:blip>
          <a:srcRect r="49685"/>
          <a:stretch>
            <a:fillRect/>
          </a:stretch>
        </p:blipFill>
        <p:spPr>
          <a:xfrm>
            <a:off x="7433743" y="1380062"/>
            <a:ext cx="1710257" cy="3987801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 userDrawn="1">
            <p:ph type="ctrTitle"/>
          </p:nvPr>
        </p:nvSpPr>
        <p:spPr>
          <a:xfrm>
            <a:off x="2161008" y="4224867"/>
            <a:ext cx="4671592" cy="381000"/>
          </a:xfrm>
          <a:custGeom>
            <a:avLst/>
            <a:gdLst>
              <a:gd name="connsiteX0" fmla="*/ 0 w 4671592"/>
              <a:gd name="connsiteY0" fmla="*/ 0 h 381000"/>
              <a:gd name="connsiteX1" fmla="*/ 4671592 w 4671592"/>
              <a:gd name="connsiteY1" fmla="*/ 0 h 381000"/>
              <a:gd name="connsiteX2" fmla="*/ 4671592 w 4671592"/>
              <a:gd name="connsiteY2" fmla="*/ 381000 h 381000"/>
              <a:gd name="connsiteX3" fmla="*/ 0 w 4671592"/>
              <a:gd name="connsiteY3" fmla="*/ 381000 h 381000"/>
              <a:gd name="connsiteX4" fmla="*/ 0 w 4671592"/>
              <a:gd name="connsiteY4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1592" h="381000">
                <a:moveTo>
                  <a:pt x="0" y="0"/>
                </a:moveTo>
                <a:lnTo>
                  <a:pt x="4671592" y="0"/>
                </a:lnTo>
                <a:lnTo>
                  <a:pt x="4671592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800" b="1">
                <a:latin typeface="Arial"/>
                <a:cs typeface="Arial"/>
              </a:defRPr>
            </a:lvl1pPr>
          </a:lstStyle>
          <a:p>
            <a:r>
              <a:rPr lang="en-US" sz="1800"/>
              <a:t>Click to edit Master title style</a:t>
            </a:r>
            <a:endParaRPr lang="fr-FR" sz="1800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2150268"/>
            <a:ext cx="4672012" cy="2066132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600" b="1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title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7372643" y="6488668"/>
            <a:ext cx="165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579D6-1B81-8C44-B175-D5D28E8E49C5}" type="slidenum">
              <a:rPr lang="fr-FR" sz="1200" smtClean="0">
                <a:latin typeface="Arial"/>
                <a:cs typeface="Arial"/>
              </a:rPr>
              <a:pPr algn="r"/>
              <a:t>‹#›</a:t>
            </a:fld>
            <a:endParaRPr lang="fr-FR" sz="1200" dirty="0">
              <a:latin typeface="Arial"/>
              <a:cs typeface="Arial"/>
            </a:endParaRPr>
          </a:p>
        </p:txBody>
      </p:sp>
      <p:sp>
        <p:nvSpPr>
          <p:cNvPr id="29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161008" y="4766733"/>
            <a:ext cx="4671592" cy="338667"/>
          </a:xfrm>
          <a:prstGeom prst="rect">
            <a:avLst/>
          </a:prstGeom>
        </p:spPr>
        <p:txBody>
          <a:bodyPr/>
          <a:lstStyle>
            <a:lvl1pPr algn="ctr">
              <a:buNone/>
              <a:defRPr sz="1400">
                <a:latin typeface="Arial"/>
                <a:cs typeface="Arial"/>
              </a:defRPr>
            </a:lvl1pPr>
          </a:lstStyle>
          <a:p>
            <a:fld id="{1E020AD6-4C13-E847-92B1-FBE351FAB375}" type="datetime1">
              <a:rPr lang="en-US"/>
              <a:pPr/>
              <a:t>6/7/2017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BLANK_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270"/>
            <a:ext cx="9144000" cy="6841459"/>
          </a:xfrm>
          <a:prstGeom prst="rect">
            <a:avLst/>
          </a:prstGeom>
        </p:spPr>
      </p:pic>
      <p:sp>
        <p:nvSpPr>
          <p:cNvPr id="25" name="Text Placeholder 18" descr="Lorem ipsum&#10;euismod sagittis&#10;orci elit nulla"/>
          <p:cNvSpPr>
            <a:spLocks noGrp="1"/>
          </p:cNvSpPr>
          <p:nvPr>
            <p:ph type="body" sz="quarter" idx="23" hasCustomPrompt="1"/>
          </p:nvPr>
        </p:nvSpPr>
        <p:spPr>
          <a:xfrm>
            <a:off x="4874415" y="2743200"/>
            <a:ext cx="3888585" cy="36152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265113" algn="l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 sz="2000" b="0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29" name="Text Placeholder 18" descr="Lorem ipsum&#10;euismod sagittis&#10;orci elit nulla"/>
          <p:cNvSpPr>
            <a:spLocks noGrp="1"/>
          </p:cNvSpPr>
          <p:nvPr>
            <p:ph type="body" sz="quarter" idx="25" hasCustomPrompt="1"/>
          </p:nvPr>
        </p:nvSpPr>
        <p:spPr>
          <a:xfrm>
            <a:off x="4872416" y="1851459"/>
            <a:ext cx="3890584" cy="89174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subtitle</a:t>
            </a:r>
            <a:endParaRPr lang="en-US" dirty="0"/>
          </a:p>
        </p:txBody>
      </p:sp>
      <p:sp>
        <p:nvSpPr>
          <p:cNvPr id="15" name="Text Placeholder 18" descr="Lorem ipsum&#10;euismod sagittis&#10;orci elit nulla"/>
          <p:cNvSpPr>
            <a:spLocks noGrp="1"/>
          </p:cNvSpPr>
          <p:nvPr>
            <p:ph type="body" sz="quarter" idx="29" hasCustomPrompt="1"/>
          </p:nvPr>
        </p:nvSpPr>
        <p:spPr>
          <a:xfrm>
            <a:off x="4495800" y="192389"/>
            <a:ext cx="4267199" cy="7110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title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7372643" y="6488668"/>
            <a:ext cx="165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579D6-1B81-8C44-B175-D5D28E8E49C5}" type="slidenum">
              <a:rPr lang="fr-FR" sz="1200" smtClean="0">
                <a:latin typeface="Arial"/>
                <a:cs typeface="Arial"/>
              </a:rPr>
              <a:pPr algn="r"/>
              <a:t>‹#›</a:t>
            </a:fld>
            <a:endParaRPr lang="fr-FR" sz="1200" dirty="0">
              <a:latin typeface="Arial"/>
              <a:cs typeface="Arial"/>
            </a:endParaRPr>
          </a:p>
        </p:txBody>
      </p:sp>
      <p:pic>
        <p:nvPicPr>
          <p:cNvPr id="10" name="Image 9" descr="CARGOLUX_header_sans_logo.png"/>
          <p:cNvPicPr>
            <a:picLocks noChangeAspect="1"/>
          </p:cNvPicPr>
          <p:nvPr userDrawn="1"/>
        </p:nvPicPr>
        <p:blipFill>
          <a:blip r:embed="rId3"/>
          <a:srcRect t="6938"/>
          <a:stretch>
            <a:fillRect/>
          </a:stretch>
        </p:blipFill>
        <p:spPr>
          <a:xfrm>
            <a:off x="1" y="0"/>
            <a:ext cx="4873018" cy="1776340"/>
          </a:xfrm>
          <a:prstGeom prst="rect">
            <a:avLst/>
          </a:prstGeom>
        </p:spPr>
      </p:pic>
      <p:pic>
        <p:nvPicPr>
          <p:cNvPr id="12" name="Image 11" descr="05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8708" y="1692702"/>
            <a:ext cx="3737663" cy="4384967"/>
          </a:xfrm>
          <a:prstGeom prst="rect">
            <a:avLst/>
          </a:prstGeom>
        </p:spPr>
      </p:pic>
      <p:pic>
        <p:nvPicPr>
          <p:cNvPr id="16" name="Image 15" descr="logo_2014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17650" y="227223"/>
            <a:ext cx="2139950" cy="676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BLANK_2.jpg"/>
          <p:cNvPicPr>
            <a:picLocks noChangeAspect="1"/>
          </p:cNvPicPr>
          <p:nvPr userDrawn="1"/>
        </p:nvPicPr>
        <p:blipFill>
          <a:blip r:embed="rId2"/>
          <a:srcRect t="23176"/>
          <a:stretch>
            <a:fillRect/>
          </a:stretch>
        </p:blipFill>
        <p:spPr>
          <a:xfrm>
            <a:off x="0" y="1593850"/>
            <a:ext cx="9144000" cy="5255879"/>
          </a:xfrm>
          <a:prstGeom prst="rect">
            <a:avLst/>
          </a:prstGeom>
        </p:spPr>
      </p:pic>
      <p:sp>
        <p:nvSpPr>
          <p:cNvPr id="25" name="Text Placeholder 18" descr="Lorem ipsum&#10;euismod sagittis&#10;orci elit nulla"/>
          <p:cNvSpPr>
            <a:spLocks noGrp="1"/>
          </p:cNvSpPr>
          <p:nvPr>
            <p:ph type="body" sz="quarter" idx="23" hasCustomPrompt="1"/>
          </p:nvPr>
        </p:nvSpPr>
        <p:spPr>
          <a:xfrm>
            <a:off x="4874415" y="1776340"/>
            <a:ext cx="3888585" cy="45821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265113" algn="l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 sz="2000" b="0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err="1"/>
              <a:t>Click here to add text</a:t>
            </a:r>
            <a:endParaRPr lang="en-US" dirty="0"/>
          </a:p>
        </p:txBody>
      </p:sp>
      <p:sp>
        <p:nvSpPr>
          <p:cNvPr id="15" name="Text Placeholder 18" descr="Lorem ipsum&#10;euismod sagittis&#10;orci elit nulla"/>
          <p:cNvSpPr>
            <a:spLocks noGrp="1"/>
          </p:cNvSpPr>
          <p:nvPr>
            <p:ph type="body" sz="quarter" idx="29" hasCustomPrompt="1"/>
          </p:nvPr>
        </p:nvSpPr>
        <p:spPr>
          <a:xfrm>
            <a:off x="4495800" y="192389"/>
            <a:ext cx="4267199" cy="71105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Click here to add title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7372643" y="6488668"/>
            <a:ext cx="165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1579D6-1B81-8C44-B175-D5D28E8E49C5}" type="slidenum">
              <a:rPr lang="fr-FR" sz="1200" smtClean="0">
                <a:latin typeface="Arial"/>
                <a:cs typeface="Arial"/>
              </a:rPr>
              <a:pPr algn="r"/>
              <a:t>‹#›</a:t>
            </a:fld>
            <a:endParaRPr lang="fr-FR" sz="1200" dirty="0">
              <a:latin typeface="Arial"/>
              <a:cs typeface="Arial"/>
            </a:endParaRPr>
          </a:p>
        </p:txBody>
      </p:sp>
      <p:pic>
        <p:nvPicPr>
          <p:cNvPr id="11" name="Image 10" descr="27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400" y="1692000"/>
            <a:ext cx="3737231" cy="43848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LANK_1.jp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0" y="8270"/>
            <a:ext cx="9144000" cy="6841459"/>
          </a:xfrm>
          <a:prstGeom prst="rect">
            <a:avLst/>
          </a:prstGeom>
        </p:spPr>
      </p:pic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5992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CC0033"/>
                </a:solidFill>
                <a:latin typeface="Arial"/>
                <a:cs typeface="Arial"/>
              </a:defRPr>
            </a:lvl1pPr>
          </a:lstStyle>
          <a:p>
            <a:fld id="{88A4B084-A827-ED4C-86F6-9D34924AE30A}" type="datetime1">
              <a:rPr lang="en-US" smtClean="0"/>
              <a:pPr/>
              <a:t>6/7/2017</a:t>
            </a:fld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5" name="Image 4" descr="CARGOLUX_header_sans_logo.png"/>
          <p:cNvPicPr>
            <a:picLocks noChangeAspect="1"/>
          </p:cNvPicPr>
          <p:nvPr/>
        </p:nvPicPr>
        <p:blipFill>
          <a:blip r:embed="rId30"/>
          <a:srcRect t="6938"/>
          <a:stretch>
            <a:fillRect/>
          </a:stretch>
        </p:blipFill>
        <p:spPr>
          <a:xfrm>
            <a:off x="0" y="0"/>
            <a:ext cx="3312389" cy="1207451"/>
          </a:xfrm>
          <a:prstGeom prst="rect">
            <a:avLst/>
          </a:prstGeom>
        </p:spPr>
      </p:pic>
      <p:pic>
        <p:nvPicPr>
          <p:cNvPr id="7" name="Image 6" descr="logo_2014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03300" y="227223"/>
            <a:ext cx="1428749" cy="4514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9" r:id="rId2"/>
    <p:sldLayoutId id="2147483682" r:id="rId3"/>
    <p:sldLayoutId id="2147483661" r:id="rId4"/>
    <p:sldLayoutId id="2147483683" r:id="rId5"/>
    <p:sldLayoutId id="2147483684" r:id="rId6"/>
    <p:sldLayoutId id="2147483680" r:id="rId7"/>
    <p:sldLayoutId id="2147483671" r:id="rId8"/>
    <p:sldLayoutId id="2147483687" r:id="rId9"/>
    <p:sldLayoutId id="2147483677" r:id="rId10"/>
    <p:sldLayoutId id="2147483685" r:id="rId11"/>
    <p:sldLayoutId id="2147483686" r:id="rId12"/>
    <p:sldLayoutId id="2147483673" r:id="rId13"/>
    <p:sldLayoutId id="2147483662" r:id="rId14"/>
    <p:sldLayoutId id="2147483679" r:id="rId15"/>
    <p:sldLayoutId id="2147483678" r:id="rId16"/>
    <p:sldLayoutId id="2147483650" r:id="rId17"/>
    <p:sldLayoutId id="2147483664" r:id="rId18"/>
    <p:sldLayoutId id="2147483663" r:id="rId19"/>
    <p:sldLayoutId id="2147483666" r:id="rId20"/>
    <p:sldLayoutId id="2147483669" r:id="rId21"/>
    <p:sldLayoutId id="2147483667" r:id="rId22"/>
    <p:sldLayoutId id="2147483670" r:id="rId23"/>
    <p:sldLayoutId id="2147483672" r:id="rId24"/>
    <p:sldLayoutId id="2147483688" r:id="rId25"/>
    <p:sldLayoutId id="2147483689" r:id="rId26"/>
    <p:sldLayoutId id="2147483668" r:id="rId2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D0920"/>
        </a:buClr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D0920"/>
        </a:buClr>
        <a:buFont typeface="Arial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CD0920"/>
        </a:buClr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CD0920"/>
        </a:buClr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Dass%20Kopie.m4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2133600" y="2057400"/>
            <a:ext cx="4672012" cy="3124200"/>
          </a:xfrm>
        </p:spPr>
        <p:txBody>
          <a:bodyPr anchor="ctr">
            <a:normAutofit fontScale="77500" lnSpcReduction="20000"/>
          </a:bodyPr>
          <a:lstStyle/>
          <a:p>
            <a:r>
              <a:rPr lang="en-GB" sz="2800" dirty="0">
                <a:latin typeface="+mn-lt"/>
              </a:rPr>
              <a:t> </a:t>
            </a:r>
            <a:r>
              <a:rPr lang="en-US" sz="3600" dirty="0">
                <a:latin typeface="+mn-lt"/>
              </a:rPr>
              <a:t>“Effectiveness of implementing Industry Practice, Recommendations and Technology at Airline level</a:t>
            </a:r>
            <a:r>
              <a:rPr lang="en-GB" sz="3600" dirty="0">
                <a:latin typeface="+mn-lt"/>
              </a:rPr>
              <a:t>”</a:t>
            </a:r>
            <a:endParaRPr lang="en-US" sz="3600" dirty="0">
              <a:latin typeface="+mn-lt"/>
            </a:endParaRPr>
          </a:p>
          <a:p>
            <a:endParaRPr lang="en-US" sz="3600" dirty="0">
              <a:latin typeface="+mn-lt"/>
            </a:endParaRPr>
          </a:p>
          <a:p>
            <a:r>
              <a:rPr lang="en-US" sz="3600" dirty="0">
                <a:latin typeface="+mn-lt"/>
              </a:rPr>
              <a:t>Capt. Mattias Pak</a:t>
            </a:r>
          </a:p>
          <a:p>
            <a:r>
              <a:rPr lang="en-US" sz="3600" dirty="0">
                <a:latin typeface="+mn-lt"/>
              </a:rPr>
              <a:t>VP Aviation Safety</a:t>
            </a:r>
          </a:p>
        </p:txBody>
      </p:sp>
    </p:spTree>
    <p:extLst>
      <p:ext uri="{BB962C8B-B14F-4D97-AF65-F5344CB8AC3E}">
        <p14:creationId xmlns:p14="http://schemas.microsoft.com/office/powerpoint/2010/main" val="8910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sz="quarter" idx="19"/>
          </p:nvPr>
        </p:nvSpPr>
        <p:spPr>
          <a:xfrm>
            <a:off x="4724400" y="1981200"/>
            <a:ext cx="4279174" cy="3124200"/>
          </a:xfrm>
        </p:spPr>
        <p:txBody>
          <a:bodyPr/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Visibility Taxi during Simulator Training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simulator Scenarios including Taxi segment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 Checks with emphasis on phraseology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 Checks with emphasis on SOP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228600" y="1295400"/>
            <a:ext cx="4276126" cy="277368"/>
          </a:xfrm>
        </p:spPr>
        <p:txBody>
          <a:bodyPr/>
          <a:lstStyle/>
          <a:p>
            <a:pPr algn="ctr"/>
            <a:r>
              <a:rPr lang="en-US" sz="2800" dirty="0">
                <a:latin typeface="+mn-lt"/>
              </a:rPr>
              <a:t>Operations </a:t>
            </a:r>
            <a:r>
              <a:rPr lang="en-US" sz="2800" dirty="0" smtClean="0">
                <a:latin typeface="+mn-lt"/>
              </a:rPr>
              <a:t>Manual</a:t>
            </a:r>
          </a:p>
          <a:p>
            <a:pPr algn="ctr"/>
            <a:r>
              <a:rPr lang="en-US" sz="2800" b="1" dirty="0" smtClean="0">
                <a:latin typeface="+mn-lt"/>
              </a:rPr>
              <a:t>OM-C</a:t>
            </a:r>
            <a:r>
              <a:rPr lang="en-US" sz="2800" dirty="0" smtClean="0">
                <a:latin typeface="+mn-lt"/>
              </a:rPr>
              <a:t> </a:t>
            </a:r>
            <a:endParaRPr lang="en-US" sz="2800" dirty="0">
              <a:latin typeface="+mn-lt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lvl="0"/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Training &amp; Checking</a:t>
            </a:r>
          </a:p>
        </p:txBody>
      </p:sp>
    </p:spTree>
    <p:extLst>
      <p:ext uri="{BB962C8B-B14F-4D97-AF65-F5344CB8AC3E}">
        <p14:creationId xmlns:p14="http://schemas.microsoft.com/office/powerpoint/2010/main" val="208202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1586435"/>
            <a:ext cx="7982712" cy="594288"/>
          </a:xfrm>
        </p:spPr>
        <p:txBody>
          <a:bodyPr/>
          <a:lstStyle/>
          <a:p>
            <a:pPr algn="ctr"/>
            <a:r>
              <a:rPr lang="en-US" sz="2800" b="1" dirty="0"/>
              <a:t>Centered on Available Technology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799635" y="3352800"/>
            <a:ext cx="1851383" cy="2484093"/>
          </a:xfrm>
        </p:spPr>
        <p:txBody>
          <a:bodyPr/>
          <a:lstStyle/>
          <a:p>
            <a:pPr algn="ctr"/>
            <a:r>
              <a:rPr lang="en-US" sz="2400" dirty="0">
                <a:latin typeface="+mn-lt"/>
              </a:rPr>
              <a:t>The RAAS provides voice annunciations &amp; NAV Display  messages during ground operations, approach to landing, and go-around.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799634" y="2577696"/>
            <a:ext cx="1851383" cy="673232"/>
          </a:xfrm>
        </p:spPr>
        <p:txBody>
          <a:bodyPr/>
          <a:lstStyle/>
          <a:p>
            <a:pPr lvl="0"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RAAS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294264" y="4373907"/>
            <a:ext cx="1851383" cy="2484093"/>
          </a:xfrm>
        </p:spPr>
        <p:txBody>
          <a:bodyPr/>
          <a:lstStyle/>
          <a:p>
            <a:pPr lvl="0" algn="ctr"/>
            <a:r>
              <a:rPr lang="en-US" sz="1800" dirty="0">
                <a:solidFill>
                  <a:prstClr val="black"/>
                </a:solidFill>
                <a:latin typeface="Calibri"/>
              </a:rPr>
              <a:t>Retrofitted on </a:t>
            </a:r>
            <a:br>
              <a:rPr lang="en-US" sz="1800" dirty="0">
                <a:solidFill>
                  <a:prstClr val="black"/>
                </a:solidFill>
                <a:latin typeface="Calibri"/>
              </a:rPr>
            </a:br>
            <a:r>
              <a:rPr lang="en-US" sz="1800" dirty="0">
                <a:solidFill>
                  <a:prstClr val="black"/>
                </a:solidFill>
                <a:latin typeface="Calibri"/>
              </a:rPr>
              <a:t>B747-400 with EBF Installation</a:t>
            </a:r>
          </a:p>
          <a:p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3248124" y="2582545"/>
            <a:ext cx="1851383" cy="673232"/>
          </a:xfrm>
        </p:spPr>
        <p:txBody>
          <a:bodyPr/>
          <a:lstStyle/>
          <a:p>
            <a:pPr lvl="0"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EFB with NAV Charts &amp;  Own Ship Position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5754480" y="4594846"/>
            <a:ext cx="1851383" cy="2484094"/>
          </a:xfrm>
        </p:spPr>
        <p:txBody>
          <a:bodyPr/>
          <a:lstStyle/>
          <a:p>
            <a:pPr algn="ctr"/>
            <a:r>
              <a:rPr lang="en-US" sz="1800" dirty="0">
                <a:latin typeface="+mn-lt"/>
              </a:rPr>
              <a:t>Factory Installed on B747-8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5680824" y="2582545"/>
            <a:ext cx="1851383" cy="673232"/>
          </a:xfrm>
        </p:spPr>
        <p:txBody>
          <a:bodyPr/>
          <a:lstStyle/>
          <a:p>
            <a:pPr lvl="0"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Moving Map with Own Ship Position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Engineered Barriers</a:t>
            </a:r>
          </a:p>
        </p:txBody>
      </p:sp>
    </p:spTree>
    <p:extLst>
      <p:ext uri="{BB962C8B-B14F-4D97-AF65-F5344CB8AC3E}">
        <p14:creationId xmlns:p14="http://schemas.microsoft.com/office/powerpoint/2010/main" val="12696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721" y="3554254"/>
            <a:ext cx="4509958" cy="205740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4724400" y="2286000"/>
            <a:ext cx="4038600" cy="914400"/>
          </a:xfrm>
        </p:spPr>
        <p:txBody>
          <a:bodyPr/>
          <a:lstStyle/>
          <a:p>
            <a:r>
              <a:rPr lang="en-US" dirty="0"/>
              <a:t>e.g. Approaching Runway (On Ground)</a:t>
            </a:r>
          </a:p>
          <a:p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Approaching Runway (On Ground)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On Runway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Extended Hold On Runway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Taxiway Takeoff (advisory)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Taxiway Takeoff (caution)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Approaching Runway (Landing) 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sz="2800" b="1" dirty="0"/>
              <a:t>Voice Alerts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9"/>
          </p:nvPr>
        </p:nvSpPr>
        <p:spPr>
          <a:xfrm>
            <a:off x="3733800" y="192389"/>
            <a:ext cx="5029199" cy="711057"/>
          </a:xfrm>
        </p:spPr>
        <p:txBody>
          <a:bodyPr/>
          <a:lstStyle/>
          <a:p>
            <a:pPr lvl="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Runway Awareness and Advisory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3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30680" y="1143001"/>
            <a:ext cx="4092579" cy="37338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29"/>
          </p:nvPr>
        </p:nvSpPr>
        <p:spPr>
          <a:xfrm>
            <a:off x="3886200" y="192389"/>
            <a:ext cx="4876799" cy="711057"/>
          </a:xfrm>
        </p:spPr>
        <p:txBody>
          <a:bodyPr/>
          <a:lstStyle/>
          <a:p>
            <a:pPr lvl="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Moving Map Display with Own Ship Position</a:t>
            </a:r>
            <a:endParaRPr lang="en-US" dirty="0"/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618538"/>
            <a:ext cx="4005967" cy="282132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850583" y="4114800"/>
            <a:ext cx="1219200" cy="1219200"/>
          </a:xfrm>
          <a:prstGeom prst="ellipse">
            <a:avLst/>
          </a:prstGeom>
          <a:noFill/>
          <a:ln w="1047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267369" y="3657601"/>
            <a:ext cx="1219200" cy="1219200"/>
          </a:xfrm>
          <a:prstGeom prst="ellipse">
            <a:avLst/>
          </a:prstGeom>
          <a:noFill/>
          <a:ln w="1047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8512" y="3271336"/>
            <a:ext cx="412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EFB with NAV Charts &amp;  Own Ship Position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167976" y="4931690"/>
            <a:ext cx="3595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Moving Map with Own Ship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29"/>
          </p:nvPr>
        </p:nvSpPr>
        <p:spPr>
          <a:xfrm>
            <a:off x="3886200" y="192389"/>
            <a:ext cx="4876799" cy="711057"/>
          </a:xfrm>
        </p:spPr>
        <p:txBody>
          <a:bodyPr/>
          <a:lstStyle/>
          <a:p>
            <a:pPr lvl="0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 simplistic Bow-Tie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6" y="1981200"/>
            <a:ext cx="8424863" cy="35433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315200" y="4038600"/>
            <a:ext cx="1219200" cy="1219200"/>
          </a:xfrm>
          <a:prstGeom prst="ellipse">
            <a:avLst/>
          </a:prstGeom>
          <a:noFill/>
          <a:ln w="1047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00600" y="76200"/>
            <a:ext cx="4180525" cy="460375"/>
          </a:xfrm>
        </p:spPr>
        <p:txBody>
          <a:bodyPr/>
          <a:lstStyle/>
          <a:p>
            <a:pPr algn="r"/>
            <a:r>
              <a:rPr lang="en-US" dirty="0"/>
              <a:t>Conclusion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29783694"/>
              </p:ext>
            </p:extLst>
          </p:nvPr>
        </p:nvGraphicFramePr>
        <p:xfrm>
          <a:off x="794862" y="1295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6096000" y="5638800"/>
            <a:ext cx="2683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accent1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146064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3175" y="1343025"/>
            <a:ext cx="52578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9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438400" y="1676400"/>
            <a:ext cx="4180525" cy="2365375"/>
          </a:xfrm>
        </p:spPr>
        <p:txBody>
          <a:bodyPr>
            <a:noAutofit/>
          </a:bodyPr>
          <a:lstStyle/>
          <a:p>
            <a:r>
              <a:rPr lang="en-US" sz="2800" dirty="0"/>
              <a:t>This presentation is not intended to present something new, but rather an example on how using risk management </a:t>
            </a:r>
            <a:r>
              <a:rPr lang="en-US" sz="2800" dirty="0" smtClean="0"/>
              <a:t>and recommended practices </a:t>
            </a:r>
            <a:r>
              <a:rPr lang="en-US" sz="2800" dirty="0"/>
              <a:t>we were able to achieve good results.</a:t>
            </a:r>
          </a:p>
        </p:txBody>
      </p:sp>
    </p:spTree>
    <p:extLst>
      <p:ext uri="{BB962C8B-B14F-4D97-AF65-F5344CB8AC3E}">
        <p14:creationId xmlns:p14="http://schemas.microsoft.com/office/powerpoint/2010/main" val="8149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5791200" y="903446"/>
            <a:ext cx="3173621" cy="4665795"/>
          </a:xfrm>
        </p:spPr>
        <p:txBody>
          <a:bodyPr/>
          <a:lstStyle/>
          <a:p>
            <a:pPr marL="285750" indent="-285750" algn="just">
              <a:lnSpc>
                <a:spcPct val="115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26 B747-400/-8</a:t>
            </a:r>
          </a:p>
          <a:p>
            <a:pPr marL="285750" indent="-285750" algn="just">
              <a:lnSpc>
                <a:spcPct val="115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Worldwide network </a:t>
            </a:r>
          </a:p>
          <a:p>
            <a:pPr marL="285750" indent="-285750" algn="just">
              <a:lnSpc>
                <a:spcPct val="115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Small secondary type airports </a:t>
            </a:r>
          </a:p>
          <a:p>
            <a:pPr marL="285750" indent="-285750" algn="just">
              <a:lnSpc>
                <a:spcPct val="115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Major airports </a:t>
            </a:r>
          </a:p>
          <a:p>
            <a:pPr marL="285750" indent="-285750" algn="just">
              <a:lnSpc>
                <a:spcPct val="115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Busiest airports of the world</a:t>
            </a:r>
          </a:p>
          <a:p>
            <a:pPr marL="285750" indent="-285750" algn="just">
              <a:lnSpc>
                <a:spcPct val="115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0ft MSL / 9200ft MSL Airports</a:t>
            </a:r>
          </a:p>
          <a:p>
            <a:pPr marL="285750" indent="-285750" algn="just">
              <a:lnSpc>
                <a:spcPct val="115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+500 Pilots</a:t>
            </a:r>
          </a:p>
          <a:p>
            <a:pPr marL="285750" indent="-285750" algn="just">
              <a:lnSpc>
                <a:spcPct val="115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+30 Nationalities</a:t>
            </a:r>
          </a:p>
          <a:p>
            <a:pPr marL="285750" indent="-285750" algn="just">
              <a:lnSpc>
                <a:spcPct val="115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+20 mother tongues</a:t>
            </a:r>
          </a:p>
          <a:p>
            <a:endParaRPr lang="en-US" dirty="0">
              <a:latin typeface="+mn-lt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304800" y="3124200"/>
            <a:ext cx="5268913" cy="345098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Complex Operation</a:t>
            </a:r>
          </a:p>
        </p:txBody>
      </p:sp>
    </p:spTree>
    <p:extLst>
      <p:ext uri="{BB962C8B-B14F-4D97-AF65-F5344CB8AC3E}">
        <p14:creationId xmlns:p14="http://schemas.microsoft.com/office/powerpoint/2010/main" val="41656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Taxi Procedures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Lineup Processes</a:t>
            </a: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endParaRPr lang="en-US" sz="24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Phraseology &amp; Callouts</a:t>
            </a: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endParaRPr lang="en-US" sz="24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Training &amp; Checking</a:t>
            </a:r>
            <a:endParaRPr lang="en-US" sz="24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105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Non-Engineered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4665820" y="3383926"/>
            <a:ext cx="2819499" cy="2985748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Runway Awareness /Advisory System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EFB with NAV Charts and Own Ship Position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Moving Map with own ship position</a:t>
            </a:r>
            <a:endParaRPr lang="en-US" sz="2400" b="1" dirty="0">
              <a:latin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Engineered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Runway Incursion Barriers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85927" y="4038600"/>
            <a:ext cx="30071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5927" y="4876800"/>
            <a:ext cx="30071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05179" y="4267200"/>
            <a:ext cx="30071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1999" y="5715000"/>
            <a:ext cx="30071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85927" y="5867400"/>
            <a:ext cx="30071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6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81000" y="1497514"/>
            <a:ext cx="7982712" cy="594288"/>
          </a:xfrm>
        </p:spPr>
        <p:txBody>
          <a:bodyPr/>
          <a:lstStyle/>
          <a:p>
            <a:pPr algn="ctr"/>
            <a:r>
              <a:rPr lang="en-US" sz="2800" b="1" dirty="0">
                <a:latin typeface="+mn-lt"/>
              </a:rPr>
              <a:t>Centered on Crew Coordination / Standard Operating Procedures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Taxi Briefing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Non-Essential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Increase Situational Awareness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785926" y="2544369"/>
            <a:ext cx="1851383" cy="673232"/>
          </a:xfrm>
        </p:spPr>
        <p:txBody>
          <a:bodyPr/>
          <a:lstStyle/>
          <a:p>
            <a:pPr lvl="0" algn="ctr"/>
            <a:r>
              <a:rPr lang="en-US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Taxi / Lineup</a:t>
            </a:r>
            <a:endParaRPr lang="en-US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Based on ICAO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Strong SOP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Sterile Cockpit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3245666" y="2544369"/>
            <a:ext cx="1851383" cy="673232"/>
          </a:xfrm>
        </p:spPr>
        <p:txBody>
          <a:bodyPr/>
          <a:lstStyle/>
          <a:p>
            <a:pPr lvl="0" algn="ctr"/>
            <a:r>
              <a:rPr lang="en-US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Phraseology and Callouts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Situational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Low Visibility Taxi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Use of Engineered Barriers</a:t>
            </a:r>
          </a:p>
          <a:p>
            <a:endParaRPr lang="en-US" sz="1800" dirty="0">
              <a:latin typeface="+mn-lt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675909" y="2564167"/>
            <a:ext cx="1851383" cy="673232"/>
          </a:xfrm>
        </p:spPr>
        <p:txBody>
          <a:bodyPr/>
          <a:lstStyle/>
          <a:p>
            <a:pPr lvl="0" algn="ctr"/>
            <a:r>
              <a:rPr lang="en-US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Training &amp; Checking</a:t>
            </a:r>
            <a:endParaRPr lang="en-US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Non-Engineered Barriers</a:t>
            </a:r>
          </a:p>
        </p:txBody>
      </p:sp>
    </p:spTree>
    <p:extLst>
      <p:ext uri="{BB962C8B-B14F-4D97-AF65-F5344CB8AC3E}">
        <p14:creationId xmlns:p14="http://schemas.microsoft.com/office/powerpoint/2010/main" val="189889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sz="quarter" idx="19"/>
          </p:nvPr>
        </p:nvSpPr>
        <p:spPr>
          <a:xfrm>
            <a:off x="4513006" y="990600"/>
            <a:ext cx="4279174" cy="4634752"/>
          </a:xfrm>
        </p:spPr>
        <p:txBody>
          <a:bodyPr/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NOTAMS / ATIS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brief using airport diagrams (incl. hold short lines)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Hot-Spots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low visibility conditions brief CAT II/III holding points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both crewmembers understand the expected taxi route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down complex taxi clearances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airport diagram should be readily available to each crewmember during taxi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228600" y="1295400"/>
            <a:ext cx="4276126" cy="277368"/>
          </a:xfrm>
        </p:spPr>
        <p:txBody>
          <a:bodyPr/>
          <a:lstStyle/>
          <a:p>
            <a:pPr algn="ctr"/>
            <a:r>
              <a:rPr lang="en-US" sz="2800" dirty="0">
                <a:latin typeface="+mn-lt"/>
              </a:rPr>
              <a:t>Operations Manual </a:t>
            </a:r>
          </a:p>
          <a:p>
            <a:pPr algn="ctr"/>
            <a:r>
              <a:rPr lang="en-US" sz="2800" b="1" dirty="0">
                <a:latin typeface="+mn-lt"/>
              </a:rPr>
              <a:t>Before</a:t>
            </a:r>
            <a:r>
              <a:rPr lang="en-US" sz="2800" dirty="0">
                <a:latin typeface="+mn-lt"/>
              </a:rPr>
              <a:t> Taxi / Landing Procedures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sz="1600" dirty="0">
                <a:latin typeface="+mn-lt"/>
              </a:rPr>
              <a:t>Guidelines to enhance situational awareness during ground operations</a:t>
            </a:r>
          </a:p>
        </p:txBody>
      </p:sp>
    </p:spTree>
    <p:extLst>
      <p:ext uri="{BB962C8B-B14F-4D97-AF65-F5344CB8AC3E}">
        <p14:creationId xmlns:p14="http://schemas.microsoft.com/office/powerpoint/2010/main" val="5877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sz="quarter" idx="19"/>
          </p:nvPr>
        </p:nvSpPr>
        <p:spPr>
          <a:xfrm>
            <a:off x="4572000" y="910820"/>
            <a:ext cx="4279174" cy="3124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progressively follow taxi position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systematically verify position by signs and markings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use Moving Map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if in doubt regarding the clearance, verify taxi routing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stop the airplane if in doubt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do not allow ATC or anyone else to rush you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verify the runway is clear (both directions) and clearance is received prior entering any runway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228600" y="1295400"/>
            <a:ext cx="4276126" cy="277368"/>
          </a:xfrm>
        </p:spPr>
        <p:txBody>
          <a:bodyPr/>
          <a:lstStyle/>
          <a:p>
            <a:pPr algn="ctr"/>
            <a:r>
              <a:rPr lang="en-US" sz="2800" dirty="0">
                <a:latin typeface="+mn-lt"/>
              </a:rPr>
              <a:t>Operations Manual </a:t>
            </a:r>
          </a:p>
          <a:p>
            <a:pPr algn="ctr"/>
            <a:r>
              <a:rPr lang="en-US" sz="2800" b="1" dirty="0">
                <a:latin typeface="+mn-lt"/>
              </a:rPr>
              <a:t>During</a:t>
            </a:r>
            <a:r>
              <a:rPr lang="en-US" sz="2800" dirty="0">
                <a:latin typeface="+mn-lt"/>
              </a:rPr>
              <a:t> Taxi / Landing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sz="1600" dirty="0">
                <a:latin typeface="+mn-lt"/>
              </a:rPr>
              <a:t>Guidelines to enhance situational awareness during ground operations</a:t>
            </a:r>
          </a:p>
        </p:txBody>
      </p:sp>
    </p:spTree>
    <p:extLst>
      <p:ext uri="{BB962C8B-B14F-4D97-AF65-F5344CB8AC3E}">
        <p14:creationId xmlns:p14="http://schemas.microsoft.com/office/powerpoint/2010/main" val="40079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sz="quarter" idx="19"/>
          </p:nvPr>
        </p:nvSpPr>
        <p:spPr>
          <a:xfrm>
            <a:off x="4572000" y="1676400"/>
            <a:ext cx="4279174" cy="4419600"/>
          </a:xfrm>
        </p:spPr>
        <p:txBody>
          <a:bodyPr/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clarify any clearances with ATC if in doubt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flight crewmembers shall monitor and confirm clearances – this includes instructions for holding short of a runway.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back clearly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read-back of a hold short, crossing, takeoff or landing instruction shall always include the runway designator.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228600" y="1295400"/>
            <a:ext cx="4276126" cy="277368"/>
          </a:xfrm>
        </p:spPr>
        <p:txBody>
          <a:bodyPr/>
          <a:lstStyle/>
          <a:p>
            <a:pPr algn="ctr"/>
            <a:r>
              <a:rPr lang="en-US" sz="2800" dirty="0">
                <a:latin typeface="+mn-lt"/>
              </a:rPr>
              <a:t>Operations </a:t>
            </a:r>
            <a:r>
              <a:rPr lang="en-US" sz="2800" dirty="0" smtClean="0">
                <a:latin typeface="+mn-lt"/>
              </a:rPr>
              <a:t>Manual</a:t>
            </a:r>
          </a:p>
          <a:p>
            <a:pPr algn="ctr"/>
            <a:r>
              <a:rPr lang="en-US" sz="2800" b="1" dirty="0" smtClean="0">
                <a:latin typeface="+mn-lt"/>
              </a:rPr>
              <a:t>General</a:t>
            </a:r>
            <a:endParaRPr lang="en-US" sz="2800" b="1" dirty="0">
              <a:latin typeface="+mn-lt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lvl="0"/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Phraseology and Callouts</a:t>
            </a:r>
          </a:p>
        </p:txBody>
      </p:sp>
    </p:spTree>
    <p:extLst>
      <p:ext uri="{BB962C8B-B14F-4D97-AF65-F5344CB8AC3E}">
        <p14:creationId xmlns:p14="http://schemas.microsoft.com/office/powerpoint/2010/main" val="5504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Personnalisée 3">
      <a:dk1>
        <a:sysClr val="windowText" lastClr="000000"/>
      </a:dk1>
      <a:lt1>
        <a:srgbClr val="FFFFFF"/>
      </a:lt1>
      <a:dk2>
        <a:srgbClr val="666666"/>
      </a:dk2>
      <a:lt2>
        <a:srgbClr val="FFFFFF"/>
      </a:lt2>
      <a:accent1>
        <a:srgbClr val="CC0033"/>
      </a:accent1>
      <a:accent2>
        <a:srgbClr val="C8C8C8"/>
      </a:accent2>
      <a:accent3>
        <a:srgbClr val="969696"/>
      </a:accent3>
      <a:accent4>
        <a:srgbClr val="6E6E6E"/>
      </a:accent4>
      <a:accent5>
        <a:srgbClr val="4B4B4B"/>
      </a:accent5>
      <a:accent6>
        <a:srgbClr val="323232"/>
      </a:accent6>
      <a:hlink>
        <a:srgbClr val="CC0033"/>
      </a:hlink>
      <a:folHlink>
        <a:srgbClr val="0072A8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721A28ED84A340B1AE359BB0785884" ma:contentTypeVersion="0" ma:contentTypeDescription="Create a new document." ma:contentTypeScope="" ma:versionID="b6c60af1e8438bf27110bc385bdcd3d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A343F3-9150-4CA4-BD26-E9421D7E63BF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52E5CC-48CB-4B4A-B859-75B847F15F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67B2FC2-6B09-4726-BCFF-EF1F5FD108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528</Words>
  <Application>Microsoft Office PowerPoint</Application>
  <PresentationFormat>On-screen Show (4:3)</PresentationFormat>
  <Paragraphs>119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Theme</vt:lpstr>
      <vt:lpstr>PowerPoint Presentation</vt:lpstr>
      <vt:lpstr>PowerPoint Presentation</vt:lpstr>
      <vt:lpstr>This presentation is not intended to present something new, but rather an example on how using risk management and recommended practices we were able to achieve good results.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>Cargolux Airlines Int 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Pak Mattias</dc:creator>
  <cp:lastModifiedBy>Meeting Room EUROPA</cp:lastModifiedBy>
  <cp:revision>408</cp:revision>
  <cp:lastPrinted>2015-09-07T17:45:55Z</cp:lastPrinted>
  <dcterms:created xsi:type="dcterms:W3CDTF">2014-09-16T08:29:24Z</dcterms:created>
  <dcterms:modified xsi:type="dcterms:W3CDTF">2017-06-07T06:33:44Z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0x01010002721A28ED84A340B1AE359BB0785884</vt:lpwstr>
  </property>
  <property fmtid="{D5CDD505-2E9C-101B-9397-08002B2CF9AE}" pid="3" name="CV_Division">
    <vt:lpwstr>3;#corporate communications|35438627-fb50-4b7c-84d5-125a4a0aa574</vt:lpwstr>
  </property>
  <property fmtid="{D5CDD505-2E9C-101B-9397-08002B2CF9AE}" pid="4" name="TaxCatchAll">
    <vt:lpwstr>3;#corporate communications|35438627-fb50-4b7c-84d5-125a4a0aa574;#9;#Presentations|cfef9975-e4da-471e-8a9b-ec9e50035c71</vt:lpwstr>
  </property>
  <property fmtid="{D5CDD505-2E9C-101B-9397-08002B2CF9AE}" pid="5" name="CV_DocumentType">
    <vt:lpwstr>9</vt:lpwstr>
  </property>
</Properties>
</file>